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30"/>
  </p:notesMasterIdLst>
  <p:handoutMasterIdLst>
    <p:handoutMasterId r:id="rId31"/>
  </p:handoutMasterIdLst>
  <p:sldIdLst>
    <p:sldId id="465" r:id="rId5"/>
    <p:sldId id="470" r:id="rId6"/>
    <p:sldId id="466" r:id="rId7"/>
    <p:sldId id="448" r:id="rId8"/>
    <p:sldId id="450" r:id="rId9"/>
    <p:sldId id="464" r:id="rId10"/>
    <p:sldId id="463" r:id="rId11"/>
    <p:sldId id="471" r:id="rId12"/>
    <p:sldId id="472" r:id="rId13"/>
    <p:sldId id="473" r:id="rId14"/>
    <p:sldId id="455" r:id="rId15"/>
    <p:sldId id="474" r:id="rId16"/>
    <p:sldId id="453" r:id="rId17"/>
    <p:sldId id="476" r:id="rId18"/>
    <p:sldId id="479" r:id="rId19"/>
    <p:sldId id="480" r:id="rId20"/>
    <p:sldId id="481" r:id="rId21"/>
    <p:sldId id="482" r:id="rId22"/>
    <p:sldId id="483" r:id="rId23"/>
    <p:sldId id="458" r:id="rId24"/>
    <p:sldId id="459" r:id="rId25"/>
    <p:sldId id="460" r:id="rId26"/>
    <p:sldId id="461" r:id="rId27"/>
    <p:sldId id="444" r:id="rId28"/>
    <p:sldId id="43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4046"/>
    <a:srgbClr val="41818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B587B2-67B7-406F-8CB8-1A6E01C017D7}" v="447" dt="2025-09-18T05:51:33.718"/>
  </p1510:revLst>
</p1510:revInfo>
</file>

<file path=ppt/tableStyles.xml><?xml version="1.0" encoding="utf-8"?>
<a:tblStyleLst xmlns:a="http://schemas.openxmlformats.org/drawingml/2006/main" def="{0E3FDE45-AF77-4B5C-9715-49D594BDF05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394" autoAdjust="0"/>
  </p:normalViewPr>
  <p:slideViewPr>
    <p:cSldViewPr snapToGrid="0">
      <p:cViewPr varScale="1">
        <p:scale>
          <a:sx n="147" d="100"/>
          <a:sy n="147" d="100"/>
        </p:scale>
        <p:origin x="840" y="312"/>
      </p:cViewPr>
      <p:guideLst/>
    </p:cSldViewPr>
  </p:slideViewPr>
  <p:outlineViewPr>
    <p:cViewPr>
      <p:scale>
        <a:sx n="33" d="100"/>
        <a:sy n="33" d="100"/>
      </p:scale>
      <p:origin x="0" y="-17146"/>
    </p:cViewPr>
  </p:outlineViewPr>
  <p:notesTextViewPr>
    <p:cViewPr>
      <p:scale>
        <a:sx n="1" d="1"/>
        <a:sy n="1" d="1"/>
      </p:scale>
      <p:origin x="0" y="0"/>
    </p:cViewPr>
  </p:notesTextViewPr>
  <p:sorterViewPr>
    <p:cViewPr varScale="1">
      <p:scale>
        <a:sx n="1" d="1"/>
        <a:sy n="1" d="1"/>
      </p:scale>
      <p:origin x="0" y="-8717"/>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CEB0FF-7F67-4A6D-921C-9C418F55DE7F}"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4431143D-A9CC-4009-9CB3-319E4942C664}">
      <dgm:prSet custT="1"/>
      <dgm:spPr/>
      <dgm:t>
        <a:bodyPr/>
        <a:lstStyle/>
        <a:p>
          <a:pPr>
            <a:lnSpc>
              <a:spcPct val="100000"/>
            </a:lnSpc>
            <a:defRPr b="1"/>
          </a:pPr>
          <a:r>
            <a:rPr lang="en-US" sz="2400" u="sng" dirty="0"/>
            <a:t>Definition​</a:t>
          </a:r>
        </a:p>
      </dgm:t>
    </dgm:pt>
    <dgm:pt modelId="{76C1BC0D-915E-4D46-9FD5-287AAB2D49DD}" type="parTrans" cxnId="{5CAE5855-63A6-436D-8F75-DD96331936D9}">
      <dgm:prSet/>
      <dgm:spPr/>
      <dgm:t>
        <a:bodyPr/>
        <a:lstStyle/>
        <a:p>
          <a:endParaRPr lang="en-US"/>
        </a:p>
      </dgm:t>
    </dgm:pt>
    <dgm:pt modelId="{B12DD721-CED2-49C7-88DC-85463156BDD0}" type="sibTrans" cxnId="{5CAE5855-63A6-436D-8F75-DD96331936D9}">
      <dgm:prSet/>
      <dgm:spPr/>
      <dgm:t>
        <a:bodyPr/>
        <a:lstStyle/>
        <a:p>
          <a:pPr>
            <a:lnSpc>
              <a:spcPct val="100000"/>
            </a:lnSpc>
            <a:defRPr b="1"/>
          </a:pPr>
          <a:endParaRPr lang="en-US"/>
        </a:p>
      </dgm:t>
    </dgm:pt>
    <dgm:pt modelId="{53C3C7AE-36BF-4664-A1D0-EC1A6F9182A6}">
      <dgm:prSet custT="1"/>
      <dgm:spPr/>
      <dgm:t>
        <a:bodyPr/>
        <a:lstStyle/>
        <a:p>
          <a:pPr>
            <a:lnSpc>
              <a:spcPct val="100000"/>
            </a:lnSpc>
          </a:pPr>
          <a:r>
            <a:rPr lang="en-US" sz="2000" b="1" dirty="0"/>
            <a:t>Brightening of night sky due to scattering of artificial light by gaseous molecules or dust particles</a:t>
          </a:r>
        </a:p>
      </dgm:t>
    </dgm:pt>
    <dgm:pt modelId="{0B019AE7-41CD-4501-BF26-EF4E332EEBF0}" type="parTrans" cxnId="{963DFB0D-F9CB-41D9-9A40-1E48E4B24E02}">
      <dgm:prSet/>
      <dgm:spPr/>
      <dgm:t>
        <a:bodyPr/>
        <a:lstStyle/>
        <a:p>
          <a:endParaRPr lang="en-US"/>
        </a:p>
      </dgm:t>
    </dgm:pt>
    <dgm:pt modelId="{E1C8DFA7-8243-44E6-AC1C-491C4CC90261}" type="sibTrans" cxnId="{963DFB0D-F9CB-41D9-9A40-1E48E4B24E02}">
      <dgm:prSet/>
      <dgm:spPr/>
      <dgm:t>
        <a:bodyPr/>
        <a:lstStyle/>
        <a:p>
          <a:endParaRPr lang="en-US"/>
        </a:p>
      </dgm:t>
    </dgm:pt>
    <dgm:pt modelId="{1D99DC29-A6A8-4224-B607-36F1224B725F}">
      <dgm:prSet custT="1"/>
      <dgm:spPr/>
      <dgm:t>
        <a:bodyPr/>
        <a:lstStyle/>
        <a:p>
          <a:pPr>
            <a:lnSpc>
              <a:spcPct val="100000"/>
            </a:lnSpc>
            <a:defRPr b="1"/>
          </a:pPr>
          <a:r>
            <a:rPr lang="en-US" sz="2400" u="sng" dirty="0"/>
            <a:t>Result</a:t>
          </a:r>
        </a:p>
      </dgm:t>
    </dgm:pt>
    <dgm:pt modelId="{B794E28A-DD9E-4520-A1EE-2E0A5956A5F1}" type="parTrans" cxnId="{B7B06CF0-02AB-4AA6-94E2-74314FDACC79}">
      <dgm:prSet/>
      <dgm:spPr/>
      <dgm:t>
        <a:bodyPr/>
        <a:lstStyle/>
        <a:p>
          <a:endParaRPr lang="en-US"/>
        </a:p>
      </dgm:t>
    </dgm:pt>
    <dgm:pt modelId="{4804489E-262C-4643-A43A-6CC4FD144468}" type="sibTrans" cxnId="{B7B06CF0-02AB-4AA6-94E2-74314FDACC79}">
      <dgm:prSet/>
      <dgm:spPr/>
      <dgm:t>
        <a:bodyPr/>
        <a:lstStyle/>
        <a:p>
          <a:pPr>
            <a:lnSpc>
              <a:spcPct val="100000"/>
            </a:lnSpc>
            <a:defRPr b="1"/>
          </a:pPr>
          <a:endParaRPr lang="en-US"/>
        </a:p>
      </dgm:t>
    </dgm:pt>
    <dgm:pt modelId="{C89828AC-0427-4B78-B038-997FE8FB1DBF}">
      <dgm:prSet custT="1"/>
      <dgm:spPr/>
      <dgm:t>
        <a:bodyPr/>
        <a:lstStyle/>
        <a:p>
          <a:pPr>
            <a:lnSpc>
              <a:spcPct val="100000"/>
            </a:lnSpc>
          </a:pPr>
          <a:r>
            <a:rPr lang="en-US" sz="2000" b="1" dirty="0"/>
            <a:t>This scattering results in a hazy, yellow-orange sky glow that is commonly seen in highly illuminated areas.​</a:t>
          </a:r>
        </a:p>
      </dgm:t>
    </dgm:pt>
    <dgm:pt modelId="{7D7E5531-6D3D-47E6-9CC3-9D427F9F3E7A}" type="parTrans" cxnId="{82946134-2CD7-4CAA-88AD-DD7901EA6701}">
      <dgm:prSet/>
      <dgm:spPr/>
      <dgm:t>
        <a:bodyPr/>
        <a:lstStyle/>
        <a:p>
          <a:endParaRPr lang="en-US"/>
        </a:p>
      </dgm:t>
    </dgm:pt>
    <dgm:pt modelId="{8F503F26-C127-41E8-95BD-2B38BB0E0769}" type="sibTrans" cxnId="{82946134-2CD7-4CAA-88AD-DD7901EA6701}">
      <dgm:prSet/>
      <dgm:spPr/>
      <dgm:t>
        <a:bodyPr/>
        <a:lstStyle/>
        <a:p>
          <a:endParaRPr lang="en-US"/>
        </a:p>
      </dgm:t>
    </dgm:pt>
    <dgm:pt modelId="{E2DA4AED-FADF-4920-A877-4FDEE070DA22}">
      <dgm:prSet custT="1"/>
      <dgm:spPr/>
      <dgm:t>
        <a:bodyPr/>
        <a:lstStyle/>
        <a:p>
          <a:pPr>
            <a:lnSpc>
              <a:spcPct val="100000"/>
            </a:lnSpc>
            <a:defRPr b="1"/>
          </a:pPr>
          <a:r>
            <a:rPr lang="en-US" sz="2400" u="sng" dirty="0"/>
            <a:t>Effects</a:t>
          </a:r>
          <a:r>
            <a:rPr lang="en-US" sz="1800" dirty="0"/>
            <a:t>​</a:t>
          </a:r>
        </a:p>
      </dgm:t>
    </dgm:pt>
    <dgm:pt modelId="{B329F008-C689-4C64-BD5E-47CA651CF03B}" type="parTrans" cxnId="{7524ADA8-1B7B-4B9D-88BE-1BF0056C27AE}">
      <dgm:prSet/>
      <dgm:spPr/>
      <dgm:t>
        <a:bodyPr/>
        <a:lstStyle/>
        <a:p>
          <a:endParaRPr lang="en-US"/>
        </a:p>
      </dgm:t>
    </dgm:pt>
    <dgm:pt modelId="{86999400-57E8-4807-95B6-1D48B9521EB7}" type="sibTrans" cxnId="{7524ADA8-1B7B-4B9D-88BE-1BF0056C27AE}">
      <dgm:prSet/>
      <dgm:spPr/>
      <dgm:t>
        <a:bodyPr/>
        <a:lstStyle/>
        <a:p>
          <a:endParaRPr lang="en-US"/>
        </a:p>
      </dgm:t>
    </dgm:pt>
    <dgm:pt modelId="{540D6567-8F70-45BD-8752-DBE59D1D8320}">
      <dgm:prSet custT="1"/>
      <dgm:spPr/>
      <dgm:t>
        <a:bodyPr/>
        <a:lstStyle/>
        <a:p>
          <a:pPr>
            <a:lnSpc>
              <a:spcPct val="100000"/>
            </a:lnSpc>
            <a:buFont typeface="Arial" panose="020B0604020202020204" pitchFamily="34" charset="0"/>
            <a:buNone/>
          </a:pPr>
          <a:r>
            <a:rPr lang="en-US" sz="2000" b="1" dirty="0"/>
            <a:t>Sky</a:t>
          </a:r>
          <a:r>
            <a:rPr lang="en-US" sz="2000" b="1" baseline="0" dirty="0"/>
            <a:t> Glow</a:t>
          </a:r>
        </a:p>
        <a:p>
          <a:pPr>
            <a:lnSpc>
              <a:spcPct val="100000"/>
            </a:lnSpc>
            <a:buFont typeface="Arial" panose="020B0604020202020204" pitchFamily="34" charset="0"/>
            <a:buNone/>
          </a:pPr>
          <a:r>
            <a:rPr lang="en-US" sz="2000" b="1" baseline="0" dirty="0"/>
            <a:t>Light Trespass</a:t>
          </a:r>
        </a:p>
        <a:p>
          <a:pPr>
            <a:lnSpc>
              <a:spcPct val="100000"/>
            </a:lnSpc>
            <a:buFont typeface="Arial" panose="020B0604020202020204" pitchFamily="34" charset="0"/>
            <a:buNone/>
          </a:pPr>
          <a:r>
            <a:rPr lang="en-US" sz="2000" b="1" baseline="0" dirty="0"/>
            <a:t>Glare</a:t>
          </a:r>
        </a:p>
        <a:p>
          <a:pPr>
            <a:lnSpc>
              <a:spcPct val="100000"/>
            </a:lnSpc>
            <a:buFont typeface="Arial" panose="020B0604020202020204" pitchFamily="34" charset="0"/>
            <a:buNone/>
          </a:pPr>
          <a:r>
            <a:rPr lang="en-US" sz="2000" b="1" baseline="0" dirty="0"/>
            <a:t>Light Clutter</a:t>
          </a:r>
        </a:p>
        <a:p>
          <a:pPr>
            <a:lnSpc>
              <a:spcPct val="100000"/>
            </a:lnSpc>
            <a:buFont typeface="Arial" panose="020B0604020202020204" pitchFamily="34" charset="0"/>
            <a:buNone/>
          </a:pPr>
          <a:r>
            <a:rPr lang="en-US" sz="2000" b="1" baseline="0" dirty="0"/>
            <a:t>… and more</a:t>
          </a:r>
          <a:endParaRPr lang="en-US" sz="2000" b="1" dirty="0"/>
        </a:p>
      </dgm:t>
    </dgm:pt>
    <dgm:pt modelId="{24703E4D-858B-40C2-8005-3744F6A10737}" type="parTrans" cxnId="{DDAC7C41-56A6-4263-AF0D-2C3BB4218AB2}">
      <dgm:prSet/>
      <dgm:spPr/>
      <dgm:t>
        <a:bodyPr/>
        <a:lstStyle/>
        <a:p>
          <a:endParaRPr lang="en-US"/>
        </a:p>
      </dgm:t>
    </dgm:pt>
    <dgm:pt modelId="{1C21F333-C4D3-4496-8A61-C43616E4AB8A}" type="sibTrans" cxnId="{DDAC7C41-56A6-4263-AF0D-2C3BB4218AB2}">
      <dgm:prSet/>
      <dgm:spPr/>
      <dgm:t>
        <a:bodyPr/>
        <a:lstStyle/>
        <a:p>
          <a:endParaRPr lang="en-US"/>
        </a:p>
      </dgm:t>
    </dgm:pt>
    <dgm:pt modelId="{234129B4-2F92-4693-AC0F-416DDEEDD775}" type="pres">
      <dgm:prSet presAssocID="{6FCEB0FF-7F67-4A6D-921C-9C418F55DE7F}" presName="Name0" presStyleCnt="0">
        <dgm:presLayoutVars>
          <dgm:dir/>
          <dgm:resizeHandles val="exact"/>
        </dgm:presLayoutVars>
      </dgm:prSet>
      <dgm:spPr/>
    </dgm:pt>
    <dgm:pt modelId="{49069885-A2EC-43BC-81AD-BD2EBBC63A86}" type="pres">
      <dgm:prSet presAssocID="{4431143D-A9CC-4009-9CB3-319E4942C664}" presName="compNode" presStyleCnt="0"/>
      <dgm:spPr/>
    </dgm:pt>
    <dgm:pt modelId="{5277A210-6730-4885-863B-6B9D98297C0A}" type="pres">
      <dgm:prSet presAssocID="{4431143D-A9CC-4009-9CB3-319E4942C664}" presName="pictRect" presStyleLbl="revTx" presStyleIdx="0" presStyleCnt="6">
        <dgm:presLayoutVars>
          <dgm:chMax val="0"/>
          <dgm:bulletEnabled/>
        </dgm:presLayoutVars>
      </dgm:prSet>
      <dgm:spPr/>
    </dgm:pt>
    <dgm:pt modelId="{FEEE639C-79A2-47E9-85CF-D8811D6DC8E7}" type="pres">
      <dgm:prSet presAssocID="{4431143D-A9CC-4009-9CB3-319E4942C664}" presName="textRect" presStyleLbl="revTx" presStyleIdx="1" presStyleCnt="6">
        <dgm:presLayoutVars>
          <dgm:bulletEnabled/>
        </dgm:presLayoutVars>
      </dgm:prSet>
      <dgm:spPr/>
    </dgm:pt>
    <dgm:pt modelId="{3EB43C1C-A712-4514-B843-071397EBB808}" type="pres">
      <dgm:prSet presAssocID="{B12DD721-CED2-49C7-88DC-85463156BDD0}" presName="sibTrans" presStyleLbl="sibTrans2D1" presStyleIdx="0" presStyleCnt="0"/>
      <dgm:spPr/>
    </dgm:pt>
    <dgm:pt modelId="{AB7887F0-60DC-4E0E-9FB7-118CB85D780A}" type="pres">
      <dgm:prSet presAssocID="{1D99DC29-A6A8-4224-B607-36F1224B725F}" presName="compNode" presStyleCnt="0"/>
      <dgm:spPr/>
    </dgm:pt>
    <dgm:pt modelId="{ACE3174E-E446-450A-84A2-1AF88E2B7606}" type="pres">
      <dgm:prSet presAssocID="{1D99DC29-A6A8-4224-B607-36F1224B725F}" presName="pictRect" presStyleLbl="revTx" presStyleIdx="2" presStyleCnt="6">
        <dgm:presLayoutVars>
          <dgm:chMax val="0"/>
          <dgm:bulletEnabled/>
        </dgm:presLayoutVars>
      </dgm:prSet>
      <dgm:spPr/>
    </dgm:pt>
    <dgm:pt modelId="{589D532E-13B8-4471-A273-CC362E074A1B}" type="pres">
      <dgm:prSet presAssocID="{1D99DC29-A6A8-4224-B607-36F1224B725F}" presName="textRect" presStyleLbl="revTx" presStyleIdx="3" presStyleCnt="6">
        <dgm:presLayoutVars>
          <dgm:bulletEnabled/>
        </dgm:presLayoutVars>
      </dgm:prSet>
      <dgm:spPr/>
    </dgm:pt>
    <dgm:pt modelId="{8B479C22-BB1A-490E-B0E3-E23F0844C366}" type="pres">
      <dgm:prSet presAssocID="{4804489E-262C-4643-A43A-6CC4FD144468}" presName="sibTrans" presStyleLbl="sibTrans2D1" presStyleIdx="0" presStyleCnt="0"/>
      <dgm:spPr/>
    </dgm:pt>
    <dgm:pt modelId="{7C694378-F3BD-4F89-8A61-9897E6CE9FEF}" type="pres">
      <dgm:prSet presAssocID="{E2DA4AED-FADF-4920-A877-4FDEE070DA22}" presName="compNode" presStyleCnt="0"/>
      <dgm:spPr/>
    </dgm:pt>
    <dgm:pt modelId="{81E37D38-B126-44CB-9536-BD49D6D096ED}" type="pres">
      <dgm:prSet presAssocID="{E2DA4AED-FADF-4920-A877-4FDEE070DA22}" presName="pictRect" presStyleLbl="revTx" presStyleIdx="4" presStyleCnt="6">
        <dgm:presLayoutVars>
          <dgm:chMax val="0"/>
          <dgm:bulletEnabled/>
        </dgm:presLayoutVars>
      </dgm:prSet>
      <dgm:spPr/>
    </dgm:pt>
    <dgm:pt modelId="{0212B297-2B66-4D64-AEA6-62584984CDEB}" type="pres">
      <dgm:prSet presAssocID="{E2DA4AED-FADF-4920-A877-4FDEE070DA22}" presName="textRect" presStyleLbl="revTx" presStyleIdx="5" presStyleCnt="6">
        <dgm:presLayoutVars>
          <dgm:bulletEnabled/>
        </dgm:presLayoutVars>
      </dgm:prSet>
      <dgm:spPr/>
    </dgm:pt>
  </dgm:ptLst>
  <dgm:cxnLst>
    <dgm:cxn modelId="{963DFB0D-F9CB-41D9-9A40-1E48E4B24E02}" srcId="{4431143D-A9CC-4009-9CB3-319E4942C664}" destId="{53C3C7AE-36BF-4664-A1D0-EC1A6F9182A6}" srcOrd="0" destOrd="0" parTransId="{0B019AE7-41CD-4501-BF26-EF4E332EEBF0}" sibTransId="{E1C8DFA7-8243-44E6-AC1C-491C4CC90261}"/>
    <dgm:cxn modelId="{2745DC14-F73B-406B-AE6C-FA0B3136F846}" type="presOf" srcId="{1D99DC29-A6A8-4224-B607-36F1224B725F}" destId="{ACE3174E-E446-450A-84A2-1AF88E2B7606}" srcOrd="0" destOrd="0" presId="urn:microsoft.com/office/officeart/2024/3/layout/hArchList1"/>
    <dgm:cxn modelId="{B3CB0E17-8139-400A-8C3E-01F090CDA1A8}" type="presOf" srcId="{540D6567-8F70-45BD-8752-DBE59D1D8320}" destId="{0212B297-2B66-4D64-AEA6-62584984CDEB}" srcOrd="0" destOrd="0" presId="urn:microsoft.com/office/officeart/2024/3/layout/hArchList1"/>
    <dgm:cxn modelId="{82946134-2CD7-4CAA-88AD-DD7901EA6701}" srcId="{1D99DC29-A6A8-4224-B607-36F1224B725F}" destId="{C89828AC-0427-4B78-B038-997FE8FB1DBF}" srcOrd="0" destOrd="0" parTransId="{7D7E5531-6D3D-47E6-9CC3-9D427F9F3E7A}" sibTransId="{8F503F26-C127-41E8-95BD-2B38BB0E0769}"/>
    <dgm:cxn modelId="{DE81643A-01F0-4504-BBE8-92095A3732CA}" type="presOf" srcId="{B12DD721-CED2-49C7-88DC-85463156BDD0}" destId="{3EB43C1C-A712-4514-B843-071397EBB808}" srcOrd="0" destOrd="0" presId="urn:microsoft.com/office/officeart/2024/3/layout/hArchList1"/>
    <dgm:cxn modelId="{C63B3B5F-0C1F-4C11-959E-C8C2C381BD25}" type="presOf" srcId="{4431143D-A9CC-4009-9CB3-319E4942C664}" destId="{5277A210-6730-4885-863B-6B9D98297C0A}" srcOrd="0" destOrd="0" presId="urn:microsoft.com/office/officeart/2024/3/layout/hArchList1"/>
    <dgm:cxn modelId="{DDAC7C41-56A6-4263-AF0D-2C3BB4218AB2}" srcId="{E2DA4AED-FADF-4920-A877-4FDEE070DA22}" destId="{540D6567-8F70-45BD-8752-DBE59D1D8320}" srcOrd="0" destOrd="0" parTransId="{24703E4D-858B-40C2-8005-3744F6A10737}" sibTransId="{1C21F333-C4D3-4496-8A61-C43616E4AB8A}"/>
    <dgm:cxn modelId="{BB7F464B-10BB-49EB-BBD6-FDF49C65993B}" type="presOf" srcId="{53C3C7AE-36BF-4664-A1D0-EC1A6F9182A6}" destId="{FEEE639C-79A2-47E9-85CF-D8811D6DC8E7}" srcOrd="0" destOrd="0" presId="urn:microsoft.com/office/officeart/2024/3/layout/hArchList1"/>
    <dgm:cxn modelId="{22EC7155-F820-485A-A2E1-8DB3096D1EE9}" type="presOf" srcId="{C89828AC-0427-4B78-B038-997FE8FB1DBF}" destId="{589D532E-13B8-4471-A273-CC362E074A1B}" srcOrd="0" destOrd="0" presId="urn:microsoft.com/office/officeart/2024/3/layout/hArchList1"/>
    <dgm:cxn modelId="{5CAE5855-63A6-436D-8F75-DD96331936D9}" srcId="{6FCEB0FF-7F67-4A6D-921C-9C418F55DE7F}" destId="{4431143D-A9CC-4009-9CB3-319E4942C664}" srcOrd="0" destOrd="0" parTransId="{76C1BC0D-915E-4D46-9FD5-287AAB2D49DD}" sibTransId="{B12DD721-CED2-49C7-88DC-85463156BDD0}"/>
    <dgm:cxn modelId="{2AD9E676-1403-4BF3-B3A4-B615863E10DC}" type="presOf" srcId="{4804489E-262C-4643-A43A-6CC4FD144468}" destId="{8B479C22-BB1A-490E-B0E3-E23F0844C366}" srcOrd="0" destOrd="0" presId="urn:microsoft.com/office/officeart/2024/3/layout/hArchList1"/>
    <dgm:cxn modelId="{E322E58E-8E59-4016-90A9-18B78B5429DF}" type="presOf" srcId="{6FCEB0FF-7F67-4A6D-921C-9C418F55DE7F}" destId="{234129B4-2F92-4693-AC0F-416DDEEDD775}" srcOrd="0" destOrd="0" presId="urn:microsoft.com/office/officeart/2024/3/layout/hArchList1"/>
    <dgm:cxn modelId="{FAB698A0-4319-4B69-AC02-B52002D60CED}" type="presOf" srcId="{E2DA4AED-FADF-4920-A877-4FDEE070DA22}" destId="{81E37D38-B126-44CB-9536-BD49D6D096ED}" srcOrd="0" destOrd="0" presId="urn:microsoft.com/office/officeart/2024/3/layout/hArchList1"/>
    <dgm:cxn modelId="{7524ADA8-1B7B-4B9D-88BE-1BF0056C27AE}" srcId="{6FCEB0FF-7F67-4A6D-921C-9C418F55DE7F}" destId="{E2DA4AED-FADF-4920-A877-4FDEE070DA22}" srcOrd="2" destOrd="0" parTransId="{B329F008-C689-4C64-BD5E-47CA651CF03B}" sibTransId="{86999400-57E8-4807-95B6-1D48B9521EB7}"/>
    <dgm:cxn modelId="{B7B06CF0-02AB-4AA6-94E2-74314FDACC79}" srcId="{6FCEB0FF-7F67-4A6D-921C-9C418F55DE7F}" destId="{1D99DC29-A6A8-4224-B607-36F1224B725F}" srcOrd="1" destOrd="0" parTransId="{B794E28A-DD9E-4520-A1EE-2E0A5956A5F1}" sibTransId="{4804489E-262C-4643-A43A-6CC4FD144468}"/>
    <dgm:cxn modelId="{B80F0FCB-D8A7-4F2D-AAFA-73C6AECD045E}" type="presParOf" srcId="{234129B4-2F92-4693-AC0F-416DDEEDD775}" destId="{49069885-A2EC-43BC-81AD-BD2EBBC63A86}" srcOrd="0" destOrd="0" presId="urn:microsoft.com/office/officeart/2024/3/layout/hArchList1"/>
    <dgm:cxn modelId="{5133D283-14A0-444E-8876-E7BFF3C57F79}" type="presParOf" srcId="{49069885-A2EC-43BC-81AD-BD2EBBC63A86}" destId="{5277A210-6730-4885-863B-6B9D98297C0A}" srcOrd="0" destOrd="0" presId="urn:microsoft.com/office/officeart/2024/3/layout/hArchList1"/>
    <dgm:cxn modelId="{78ECD812-643A-4CF7-AEA0-441218E172E0}" type="presParOf" srcId="{49069885-A2EC-43BC-81AD-BD2EBBC63A86}" destId="{FEEE639C-79A2-47E9-85CF-D8811D6DC8E7}" srcOrd="1" destOrd="0" presId="urn:microsoft.com/office/officeart/2024/3/layout/hArchList1"/>
    <dgm:cxn modelId="{344C83CD-42E0-4241-826E-05E6D3272128}" type="presParOf" srcId="{234129B4-2F92-4693-AC0F-416DDEEDD775}" destId="{3EB43C1C-A712-4514-B843-071397EBB808}" srcOrd="1" destOrd="0" presId="urn:microsoft.com/office/officeart/2024/3/layout/hArchList1"/>
    <dgm:cxn modelId="{2136CC77-1B2F-4DD0-8A8B-6546C8DE95B8}" type="presParOf" srcId="{234129B4-2F92-4693-AC0F-416DDEEDD775}" destId="{AB7887F0-60DC-4E0E-9FB7-118CB85D780A}" srcOrd="2" destOrd="0" presId="urn:microsoft.com/office/officeart/2024/3/layout/hArchList1"/>
    <dgm:cxn modelId="{C621ECA4-5B68-4368-9244-00B6FA2C0805}" type="presParOf" srcId="{AB7887F0-60DC-4E0E-9FB7-118CB85D780A}" destId="{ACE3174E-E446-450A-84A2-1AF88E2B7606}" srcOrd="0" destOrd="0" presId="urn:microsoft.com/office/officeart/2024/3/layout/hArchList1"/>
    <dgm:cxn modelId="{B9F8BA0B-C241-4363-BD37-B1ABA70843F4}" type="presParOf" srcId="{AB7887F0-60DC-4E0E-9FB7-118CB85D780A}" destId="{589D532E-13B8-4471-A273-CC362E074A1B}" srcOrd="1" destOrd="0" presId="urn:microsoft.com/office/officeart/2024/3/layout/hArchList1"/>
    <dgm:cxn modelId="{60110146-0338-46A9-A806-B1232DAEFC15}" type="presParOf" srcId="{234129B4-2F92-4693-AC0F-416DDEEDD775}" destId="{8B479C22-BB1A-490E-B0E3-E23F0844C366}" srcOrd="3" destOrd="0" presId="urn:microsoft.com/office/officeart/2024/3/layout/hArchList1"/>
    <dgm:cxn modelId="{9E57BA97-C77B-4EAF-8513-5F239AF56250}" type="presParOf" srcId="{234129B4-2F92-4693-AC0F-416DDEEDD775}" destId="{7C694378-F3BD-4F89-8A61-9897E6CE9FEF}" srcOrd="4" destOrd="0" presId="urn:microsoft.com/office/officeart/2024/3/layout/hArchList1"/>
    <dgm:cxn modelId="{5222D0BA-2047-4F46-A1F3-80D5A5DE06C0}" type="presParOf" srcId="{7C694378-F3BD-4F89-8A61-9897E6CE9FEF}" destId="{81E37D38-B126-44CB-9536-BD49D6D096ED}" srcOrd="0" destOrd="0" presId="urn:microsoft.com/office/officeart/2024/3/layout/hArchList1"/>
    <dgm:cxn modelId="{8A9667EB-C90D-4B06-B09D-74AB7E2EBF80}" type="presParOf" srcId="{7C694378-F3BD-4F89-8A61-9897E6CE9FEF}" destId="{0212B297-2B66-4D64-AEA6-62584984CDEB}" srcOrd="1" destOrd="0" presId="urn:microsoft.com/office/officeart/2024/3/layout/hArc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7A210-6730-4885-863B-6B9D98297C0A}">
      <dsp:nvSpPr>
        <dsp:cNvPr id="0" name=""/>
        <dsp:cNvSpPr/>
      </dsp:nvSpPr>
      <dsp:spPr>
        <a:xfrm>
          <a:off x="0" y="0"/>
          <a:ext cx="3047999" cy="447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30480" rIns="30480" bIns="30480" numCol="1" spcCol="1270" anchor="t" anchorCtr="0">
          <a:noAutofit/>
        </a:bodyPr>
        <a:lstStyle/>
        <a:p>
          <a:pPr marL="0" lvl="0" indent="0" algn="l" defTabSz="1066800">
            <a:lnSpc>
              <a:spcPct val="100000"/>
            </a:lnSpc>
            <a:spcBef>
              <a:spcPct val="0"/>
            </a:spcBef>
            <a:spcAft>
              <a:spcPct val="35000"/>
            </a:spcAft>
            <a:buNone/>
            <a:defRPr b="1"/>
          </a:pPr>
          <a:r>
            <a:rPr lang="en-US" sz="2400" u="sng" kern="1200" dirty="0"/>
            <a:t>Definition​</a:t>
          </a:r>
        </a:p>
      </dsp:txBody>
      <dsp:txXfrm>
        <a:off x="0" y="0"/>
        <a:ext cx="3047999" cy="447009"/>
      </dsp:txXfrm>
    </dsp:sp>
    <dsp:sp modelId="{FEEE639C-79A2-47E9-85CF-D8811D6DC8E7}">
      <dsp:nvSpPr>
        <dsp:cNvPr id="0" name=""/>
        <dsp:cNvSpPr/>
      </dsp:nvSpPr>
      <dsp:spPr>
        <a:xfrm>
          <a:off x="0" y="447009"/>
          <a:ext cx="3047999" cy="2918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5400" rIns="25400" bIns="25400" numCol="1" spcCol="1270" anchor="t" anchorCtr="0">
          <a:noAutofit/>
        </a:bodyPr>
        <a:lstStyle/>
        <a:p>
          <a:pPr marL="0" lvl="0" indent="0" algn="l" defTabSz="889000">
            <a:lnSpc>
              <a:spcPct val="100000"/>
            </a:lnSpc>
            <a:spcBef>
              <a:spcPct val="0"/>
            </a:spcBef>
            <a:spcAft>
              <a:spcPct val="35000"/>
            </a:spcAft>
            <a:buNone/>
          </a:pPr>
          <a:r>
            <a:rPr lang="en-US" sz="2000" b="1" kern="1200" dirty="0"/>
            <a:t>Brightening of night sky due to scattering of artificial light by gaseous molecules or dust particles</a:t>
          </a:r>
        </a:p>
      </dsp:txBody>
      <dsp:txXfrm>
        <a:off x="0" y="447009"/>
        <a:ext cx="3047999" cy="2918866"/>
      </dsp:txXfrm>
    </dsp:sp>
    <dsp:sp modelId="{ACE3174E-E446-450A-84A2-1AF88E2B7606}">
      <dsp:nvSpPr>
        <dsp:cNvPr id="0" name=""/>
        <dsp:cNvSpPr/>
      </dsp:nvSpPr>
      <dsp:spPr>
        <a:xfrm>
          <a:off x="3352799" y="0"/>
          <a:ext cx="3047999" cy="447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30480" rIns="30480" bIns="30480" numCol="1" spcCol="1270" anchor="t" anchorCtr="0">
          <a:noAutofit/>
        </a:bodyPr>
        <a:lstStyle/>
        <a:p>
          <a:pPr marL="0" lvl="0" indent="0" algn="l" defTabSz="1066800">
            <a:lnSpc>
              <a:spcPct val="100000"/>
            </a:lnSpc>
            <a:spcBef>
              <a:spcPct val="0"/>
            </a:spcBef>
            <a:spcAft>
              <a:spcPct val="35000"/>
            </a:spcAft>
            <a:buNone/>
            <a:defRPr b="1"/>
          </a:pPr>
          <a:r>
            <a:rPr lang="en-US" sz="2400" u="sng" kern="1200" dirty="0"/>
            <a:t>Result</a:t>
          </a:r>
        </a:p>
      </dsp:txBody>
      <dsp:txXfrm>
        <a:off x="3352799" y="0"/>
        <a:ext cx="3047999" cy="447009"/>
      </dsp:txXfrm>
    </dsp:sp>
    <dsp:sp modelId="{589D532E-13B8-4471-A273-CC362E074A1B}">
      <dsp:nvSpPr>
        <dsp:cNvPr id="0" name=""/>
        <dsp:cNvSpPr/>
      </dsp:nvSpPr>
      <dsp:spPr>
        <a:xfrm>
          <a:off x="3352799" y="447009"/>
          <a:ext cx="3047999" cy="2918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5400" rIns="25400" bIns="25400" numCol="1" spcCol="1270" anchor="t" anchorCtr="0">
          <a:noAutofit/>
        </a:bodyPr>
        <a:lstStyle/>
        <a:p>
          <a:pPr marL="0" lvl="0" indent="0" algn="l" defTabSz="889000">
            <a:lnSpc>
              <a:spcPct val="100000"/>
            </a:lnSpc>
            <a:spcBef>
              <a:spcPct val="0"/>
            </a:spcBef>
            <a:spcAft>
              <a:spcPct val="35000"/>
            </a:spcAft>
            <a:buNone/>
          </a:pPr>
          <a:r>
            <a:rPr lang="en-US" sz="2000" b="1" kern="1200" dirty="0"/>
            <a:t>This scattering results in a hazy, yellow-orange sky glow that is commonly seen in highly illuminated areas.​</a:t>
          </a:r>
        </a:p>
      </dsp:txBody>
      <dsp:txXfrm>
        <a:off x="3352799" y="447009"/>
        <a:ext cx="3047999" cy="2918866"/>
      </dsp:txXfrm>
    </dsp:sp>
    <dsp:sp modelId="{81E37D38-B126-44CB-9536-BD49D6D096ED}">
      <dsp:nvSpPr>
        <dsp:cNvPr id="0" name=""/>
        <dsp:cNvSpPr/>
      </dsp:nvSpPr>
      <dsp:spPr>
        <a:xfrm>
          <a:off x="6705599" y="0"/>
          <a:ext cx="3047999" cy="447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30480" rIns="30480" bIns="30480" numCol="1" spcCol="1270" anchor="t" anchorCtr="0">
          <a:noAutofit/>
        </a:bodyPr>
        <a:lstStyle/>
        <a:p>
          <a:pPr marL="0" lvl="0" indent="0" algn="l" defTabSz="1066800">
            <a:lnSpc>
              <a:spcPct val="100000"/>
            </a:lnSpc>
            <a:spcBef>
              <a:spcPct val="0"/>
            </a:spcBef>
            <a:spcAft>
              <a:spcPct val="35000"/>
            </a:spcAft>
            <a:buNone/>
            <a:defRPr b="1"/>
          </a:pPr>
          <a:r>
            <a:rPr lang="en-US" sz="2400" u="sng" kern="1200" dirty="0"/>
            <a:t>Effects</a:t>
          </a:r>
          <a:r>
            <a:rPr lang="en-US" sz="1800" kern="1200" dirty="0"/>
            <a:t>​</a:t>
          </a:r>
        </a:p>
      </dsp:txBody>
      <dsp:txXfrm>
        <a:off x="6705599" y="0"/>
        <a:ext cx="3047999" cy="447009"/>
      </dsp:txXfrm>
    </dsp:sp>
    <dsp:sp modelId="{0212B297-2B66-4D64-AEA6-62584984CDEB}">
      <dsp:nvSpPr>
        <dsp:cNvPr id="0" name=""/>
        <dsp:cNvSpPr/>
      </dsp:nvSpPr>
      <dsp:spPr>
        <a:xfrm>
          <a:off x="6705599" y="447009"/>
          <a:ext cx="3047999" cy="2918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5400" rIns="25400" bIns="25400" numCol="1" spcCol="1270" anchor="t" anchorCtr="0">
          <a:noAutofit/>
        </a:bodyPr>
        <a:lstStyle/>
        <a:p>
          <a:pPr marL="0" lvl="0" indent="0" algn="l" defTabSz="889000">
            <a:lnSpc>
              <a:spcPct val="100000"/>
            </a:lnSpc>
            <a:spcBef>
              <a:spcPct val="0"/>
            </a:spcBef>
            <a:spcAft>
              <a:spcPct val="35000"/>
            </a:spcAft>
            <a:buFont typeface="Arial" panose="020B0604020202020204" pitchFamily="34" charset="0"/>
            <a:buNone/>
          </a:pPr>
          <a:r>
            <a:rPr lang="en-US" sz="2000" b="1" kern="1200" dirty="0"/>
            <a:t>Sky</a:t>
          </a:r>
          <a:r>
            <a:rPr lang="en-US" sz="2000" b="1" kern="1200" baseline="0" dirty="0"/>
            <a:t> Glow</a:t>
          </a:r>
        </a:p>
        <a:p>
          <a:pPr marL="0" lvl="0" indent="0" algn="l" defTabSz="889000">
            <a:lnSpc>
              <a:spcPct val="100000"/>
            </a:lnSpc>
            <a:spcBef>
              <a:spcPct val="0"/>
            </a:spcBef>
            <a:spcAft>
              <a:spcPct val="35000"/>
            </a:spcAft>
            <a:buFont typeface="Arial" panose="020B0604020202020204" pitchFamily="34" charset="0"/>
            <a:buNone/>
          </a:pPr>
          <a:r>
            <a:rPr lang="en-US" sz="2000" b="1" kern="1200" baseline="0" dirty="0"/>
            <a:t>Light Trespass</a:t>
          </a:r>
        </a:p>
        <a:p>
          <a:pPr marL="0" lvl="0" indent="0" algn="l" defTabSz="889000">
            <a:lnSpc>
              <a:spcPct val="100000"/>
            </a:lnSpc>
            <a:spcBef>
              <a:spcPct val="0"/>
            </a:spcBef>
            <a:spcAft>
              <a:spcPct val="35000"/>
            </a:spcAft>
            <a:buFont typeface="Arial" panose="020B0604020202020204" pitchFamily="34" charset="0"/>
            <a:buNone/>
          </a:pPr>
          <a:r>
            <a:rPr lang="en-US" sz="2000" b="1" kern="1200" baseline="0" dirty="0"/>
            <a:t>Glare</a:t>
          </a:r>
        </a:p>
        <a:p>
          <a:pPr marL="0" lvl="0" indent="0" algn="l" defTabSz="889000">
            <a:lnSpc>
              <a:spcPct val="100000"/>
            </a:lnSpc>
            <a:spcBef>
              <a:spcPct val="0"/>
            </a:spcBef>
            <a:spcAft>
              <a:spcPct val="35000"/>
            </a:spcAft>
            <a:buFont typeface="Arial" panose="020B0604020202020204" pitchFamily="34" charset="0"/>
            <a:buNone/>
          </a:pPr>
          <a:r>
            <a:rPr lang="en-US" sz="2000" b="1" kern="1200" baseline="0" dirty="0"/>
            <a:t>Light Clutter</a:t>
          </a:r>
        </a:p>
        <a:p>
          <a:pPr marL="0" lvl="0" indent="0" algn="l" defTabSz="889000">
            <a:lnSpc>
              <a:spcPct val="100000"/>
            </a:lnSpc>
            <a:spcBef>
              <a:spcPct val="0"/>
            </a:spcBef>
            <a:spcAft>
              <a:spcPct val="35000"/>
            </a:spcAft>
            <a:buFont typeface="Arial" panose="020B0604020202020204" pitchFamily="34" charset="0"/>
            <a:buNone/>
          </a:pPr>
          <a:r>
            <a:rPr lang="en-US" sz="2000" b="1" kern="1200" baseline="0" dirty="0"/>
            <a:t>… and more</a:t>
          </a:r>
          <a:endParaRPr lang="en-US" sz="2000" b="1" kern="1200" dirty="0"/>
        </a:p>
      </dsp:txBody>
      <dsp:txXfrm>
        <a:off x="6705599" y="447009"/>
        <a:ext cx="3047999" cy="2918866"/>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E4D2272-D660-A337-AEF3-BE066BD545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1FE5A70-71C2-F335-270C-B94537340C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DC5A369-CA0E-4FC6-90EE-5FA969A08EF8}" type="datetimeFigureOut">
              <a:rPr lang="en-US" smtClean="0"/>
              <a:t>9/18/2025</a:t>
            </a:fld>
            <a:endParaRPr lang="en-US" dirty="0"/>
          </a:p>
        </p:txBody>
      </p:sp>
      <p:sp>
        <p:nvSpPr>
          <p:cNvPr id="4" name="Footer Placeholder 3">
            <a:extLst>
              <a:ext uri="{FF2B5EF4-FFF2-40B4-BE49-F238E27FC236}">
                <a16:creationId xmlns:a16="http://schemas.microsoft.com/office/drawing/2014/main" id="{D91E1B03-0F86-16E7-11BE-81F9F4CD66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C4524B8-3914-99B2-2620-0F2A88D335A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9210F9-8331-407C-A034-F95DCB303EBC}" type="slidenum">
              <a:rPr lang="en-US" smtClean="0"/>
              <a:t>‹#›</a:t>
            </a:fld>
            <a:endParaRPr lang="en-US" dirty="0"/>
          </a:p>
        </p:txBody>
      </p:sp>
    </p:spTree>
    <p:extLst>
      <p:ext uri="{BB962C8B-B14F-4D97-AF65-F5344CB8AC3E}">
        <p14:creationId xmlns:p14="http://schemas.microsoft.com/office/powerpoint/2010/main" val="9310058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4AB06A-EEDC-421C-B5A0-5E9E5241A8E5}" type="datetimeFigureOut">
              <a:rPr lang="en-US" smtClean="0"/>
              <a:t>9/18/2025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BF9438-3EEF-4192-9815-F6F44770AEF7}" type="slidenum">
              <a:rPr lang="en-US" smtClean="0"/>
              <a:t>‹#›</a:t>
            </a:fld>
            <a:endParaRPr lang="en-US" dirty="0"/>
          </a:p>
        </p:txBody>
      </p:sp>
    </p:spTree>
    <p:extLst>
      <p:ext uri="{BB962C8B-B14F-4D97-AF65-F5344CB8AC3E}">
        <p14:creationId xmlns:p14="http://schemas.microsoft.com/office/powerpoint/2010/main" val="26522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15</a:t>
            </a:fld>
            <a:endParaRPr lang="en-US" dirty="0"/>
          </a:p>
        </p:txBody>
      </p:sp>
    </p:spTree>
    <p:extLst>
      <p:ext uri="{BB962C8B-B14F-4D97-AF65-F5344CB8AC3E}">
        <p14:creationId xmlns:p14="http://schemas.microsoft.com/office/powerpoint/2010/main" val="3968654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24</a:t>
            </a:fld>
            <a:endParaRPr lang="en-US" dirty="0"/>
          </a:p>
        </p:txBody>
      </p:sp>
    </p:spTree>
    <p:extLst>
      <p:ext uri="{BB962C8B-B14F-4D97-AF65-F5344CB8AC3E}">
        <p14:creationId xmlns:p14="http://schemas.microsoft.com/office/powerpoint/2010/main" val="1182412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BF9438-3EEF-4192-9815-F6F44770AEF7}" type="slidenum">
              <a:rPr lang="en-US" smtClean="0"/>
              <a:t>25</a:t>
            </a:fld>
            <a:endParaRPr lang="en-US" dirty="0"/>
          </a:p>
        </p:txBody>
      </p:sp>
    </p:spTree>
    <p:extLst>
      <p:ext uri="{BB962C8B-B14F-4D97-AF65-F5344CB8AC3E}">
        <p14:creationId xmlns:p14="http://schemas.microsoft.com/office/powerpoint/2010/main" val="3284469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9960-406F-4187-A0E6-BD19C684039A}"/>
              </a:ext>
            </a:extLst>
          </p:cNvPr>
          <p:cNvSpPr>
            <a:spLocks noGrp="1"/>
          </p:cNvSpPr>
          <p:nvPr>
            <p:ph type="ctrTitle"/>
          </p:nvPr>
        </p:nvSpPr>
        <p:spPr>
          <a:xfrm>
            <a:off x="1249326" y="919716"/>
            <a:ext cx="8504275" cy="3551275"/>
          </a:xfrm>
        </p:spPr>
        <p:txBody>
          <a:bodyPr anchor="b">
            <a:normAutofit/>
          </a:bodyPr>
          <a:lstStyle>
            <a:lvl1pPr algn="l">
              <a:lnSpc>
                <a:spcPct val="100000"/>
              </a:lnSpc>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27E7FE-647D-4B2F-BA13-AB3ED4C5CF5A}"/>
              </a:ext>
            </a:extLst>
          </p:cNvPr>
          <p:cNvSpPr>
            <a:spLocks noGrp="1"/>
          </p:cNvSpPr>
          <p:nvPr>
            <p:ph type="subTitle" idx="1"/>
          </p:nvPr>
        </p:nvSpPr>
        <p:spPr>
          <a:xfrm>
            <a:off x="1249326" y="4795284"/>
            <a:ext cx="8504275" cy="1084522"/>
          </a:xfrm>
        </p:spPr>
        <p:txBody>
          <a:bodyPr>
            <a:normAutofit/>
          </a:bodyPr>
          <a:lstStyle>
            <a:lvl1pPr marL="0" indent="0" algn="l">
              <a:lnSpc>
                <a:spcPct val="120000"/>
              </a:lnSpc>
              <a:buNone/>
              <a:defRPr sz="16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A5EF785-E0A7-4496-A5BA-49B0156F2628}"/>
              </a:ext>
            </a:extLst>
          </p:cNvPr>
          <p:cNvSpPr>
            <a:spLocks noGrp="1"/>
          </p:cNvSpPr>
          <p:nvPr>
            <p:ph type="dt" sz="half" idx="10"/>
          </p:nvPr>
        </p:nvSpPr>
        <p:spPr>
          <a:xfrm>
            <a:off x="8964706" y="6433202"/>
            <a:ext cx="2426446" cy="367841"/>
          </a:xfrm>
        </p:spPr>
        <p:txBody>
          <a:bodyPr/>
          <a:lstStyle/>
          <a:p>
            <a:endParaRPr lang="en-US" dirty="0"/>
          </a:p>
        </p:txBody>
      </p:sp>
      <p:sp>
        <p:nvSpPr>
          <p:cNvPr id="5" name="Footer Placeholder 4">
            <a:extLst>
              <a:ext uri="{FF2B5EF4-FFF2-40B4-BE49-F238E27FC236}">
                <a16:creationId xmlns:a16="http://schemas.microsoft.com/office/drawing/2014/main" id="{4742C627-38A1-4A14-8822-D8D33751CA30}"/>
              </a:ext>
            </a:extLst>
          </p:cNvPr>
          <p:cNvSpPr>
            <a:spLocks noGrp="1"/>
          </p:cNvSpPr>
          <p:nvPr>
            <p:ph type="ftr" sz="quarter" idx="11"/>
          </p:nvPr>
        </p:nvSpPr>
        <p:spPr/>
        <p:txBody>
          <a:bodyPr/>
          <a:lstStyle/>
          <a:p>
            <a:endParaRPr lang="en-US" sz="1000" dirty="0"/>
          </a:p>
        </p:txBody>
      </p:sp>
      <p:sp>
        <p:nvSpPr>
          <p:cNvPr id="6" name="Slide Number Placeholder 5">
            <a:extLst>
              <a:ext uri="{FF2B5EF4-FFF2-40B4-BE49-F238E27FC236}">
                <a16:creationId xmlns:a16="http://schemas.microsoft.com/office/drawing/2014/main" id="{2EEBE346-5F34-48CD-8928-DA8567AEDD15}"/>
              </a:ext>
            </a:extLst>
          </p:cNvPr>
          <p:cNvSpPr>
            <a:spLocks noGrp="1"/>
          </p:cNvSpPr>
          <p:nvPr>
            <p:ph type="sldNum" sz="quarter" idx="12"/>
          </p:nvPr>
        </p:nvSpPr>
        <p:spPr>
          <a:xfrm>
            <a:off x="11391152" y="6433203"/>
            <a:ext cx="702781" cy="367842"/>
          </a:xfrm>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022363829"/>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B05F0-2B44-47BC-86B3-58E2C7080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A5B5DA-7628-4AC1-8EAE-5010C2A981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A4E7C3-7830-49F3-9F45-4B2F2B4CAC93}"/>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845E328-AD12-449C-BE6E-76DF005E8686}"/>
              </a:ext>
            </a:extLst>
          </p:cNvPr>
          <p:cNvSpPr>
            <a:spLocks noGrp="1"/>
          </p:cNvSpPr>
          <p:nvPr>
            <p:ph type="ftr" sz="quarter" idx="11"/>
          </p:nvPr>
        </p:nvSpPr>
        <p:spPr/>
        <p:txBody>
          <a:bodyPr/>
          <a:lstStyle/>
          <a:p>
            <a:endParaRPr lang="en-US" sz="1000" dirty="0"/>
          </a:p>
        </p:txBody>
      </p:sp>
      <p:sp>
        <p:nvSpPr>
          <p:cNvPr id="6" name="Slide Number Placeholder 5">
            <a:extLst>
              <a:ext uri="{FF2B5EF4-FFF2-40B4-BE49-F238E27FC236}">
                <a16:creationId xmlns:a16="http://schemas.microsoft.com/office/drawing/2014/main" id="{7F0F374F-390D-49D8-A7C8-5BEFA3532345}"/>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74985615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50F530-2925-4F98-89EC-95C2EC4769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A79366-3281-483D-8731-0D01B2B24A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ED8B2-BE7F-4417-8A8A-A95C8BB7082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A01A0D96-671F-4A85-89C6-946624CB1E0B}"/>
              </a:ext>
            </a:extLst>
          </p:cNvPr>
          <p:cNvSpPr>
            <a:spLocks noGrp="1"/>
          </p:cNvSpPr>
          <p:nvPr>
            <p:ph type="ftr" sz="quarter" idx="11"/>
          </p:nvPr>
        </p:nvSpPr>
        <p:spPr/>
        <p:txBody>
          <a:bodyPr/>
          <a:lstStyle/>
          <a:p>
            <a:endParaRPr lang="en-US" sz="1000" dirty="0"/>
          </a:p>
        </p:txBody>
      </p:sp>
      <p:sp>
        <p:nvSpPr>
          <p:cNvPr id="6" name="Slide Number Placeholder 5">
            <a:extLst>
              <a:ext uri="{FF2B5EF4-FFF2-40B4-BE49-F238E27FC236}">
                <a16:creationId xmlns:a16="http://schemas.microsoft.com/office/drawing/2014/main" id="{585BA434-2E32-4719-B45C-0490D685265D}"/>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03611012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Content and Picture 2">
    <p:spTree>
      <p:nvGrpSpPr>
        <p:cNvPr id="1" name=""/>
        <p:cNvGrpSpPr/>
        <p:nvPr/>
      </p:nvGrpSpPr>
      <p:grpSpPr>
        <a:xfrm>
          <a:off x="0" y="0"/>
          <a:ext cx="0" cy="0"/>
          <a:chOff x="0" y="0"/>
          <a:chExt cx="0" cy="0"/>
        </a:xfrm>
      </p:grpSpPr>
      <p:sp>
        <p:nvSpPr>
          <p:cNvPr id="6" name="Freeform: Shape 8">
            <a:extLst>
              <a:ext uri="{FF2B5EF4-FFF2-40B4-BE49-F238E27FC236}">
                <a16:creationId xmlns:a16="http://schemas.microsoft.com/office/drawing/2014/main" id="{D8A19A74-FE0D-4975-5657-5362CEB4D339}"/>
              </a:ext>
              <a:ext uri="{C183D7F6-B498-43B3-948B-1728B52AA6E4}">
                <adec:decorative xmlns:adec="http://schemas.microsoft.com/office/drawing/2017/decorative" val="1"/>
              </a:ext>
            </a:extLst>
          </p:cNvPr>
          <p:cNvSpPr/>
          <p:nvPr userDrawn="1"/>
        </p:nvSpPr>
        <p:spPr>
          <a:xfrm rot="10800000" flipH="1">
            <a:off x="6117263" y="5090690"/>
            <a:ext cx="1807536" cy="1777059"/>
          </a:xfrm>
          <a:custGeom>
            <a:avLst/>
            <a:gdLst>
              <a:gd name="connsiteX0" fmla="*/ 0 w 2353172"/>
              <a:gd name="connsiteY0" fmla="*/ 0 h 2431959"/>
              <a:gd name="connsiteX1" fmla="*/ 2353172 w 2353172"/>
              <a:gd name="connsiteY1" fmla="*/ 0 h 2431959"/>
              <a:gd name="connsiteX2" fmla="*/ 2353172 w 2353172"/>
              <a:gd name="connsiteY2" fmla="*/ 2431959 h 2431959"/>
              <a:gd name="connsiteX3" fmla="*/ 2352312 w 2353172"/>
              <a:gd name="connsiteY3" fmla="*/ 2431959 h 2431959"/>
              <a:gd name="connsiteX4" fmla="*/ 2340504 w 2353172"/>
              <a:gd name="connsiteY4" fmla="*/ 2198113 h 2431959"/>
              <a:gd name="connsiteX5" fmla="*/ 134816 w 2353172"/>
              <a:gd name="connsiteY5" fmla="*/ 6383 h 243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3172" h="2431959">
                <a:moveTo>
                  <a:pt x="0" y="0"/>
                </a:moveTo>
                <a:lnTo>
                  <a:pt x="2353172" y="0"/>
                </a:lnTo>
                <a:lnTo>
                  <a:pt x="2353172" y="2431959"/>
                </a:lnTo>
                <a:lnTo>
                  <a:pt x="2352312" y="2431959"/>
                </a:lnTo>
                <a:lnTo>
                  <a:pt x="2340504" y="2198113"/>
                </a:lnTo>
                <a:cubicBezTo>
                  <a:pt x="2222700" y="1038123"/>
                  <a:pt x="1296917" y="116993"/>
                  <a:pt x="134816" y="6383"/>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Rectangle 6">
            <a:extLst>
              <a:ext uri="{FF2B5EF4-FFF2-40B4-BE49-F238E27FC236}">
                <a16:creationId xmlns:a16="http://schemas.microsoft.com/office/drawing/2014/main" id="{68E8CCA9-A930-4217-FC4B-419AD08ED96F}"/>
              </a:ext>
              <a:ext uri="{C183D7F6-B498-43B3-948B-1728B52AA6E4}">
                <adec:decorative xmlns:adec="http://schemas.microsoft.com/office/drawing/2017/decorative" val="1"/>
              </a:ext>
            </a:extLst>
          </p:cNvPr>
          <p:cNvSpPr/>
          <p:nvPr userDrawn="1"/>
        </p:nvSpPr>
        <p:spPr>
          <a:xfrm rot="5400000">
            <a:off x="-2996913" y="2996911"/>
            <a:ext cx="6867747"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25">
            <a:extLst>
              <a:ext uri="{FF2B5EF4-FFF2-40B4-BE49-F238E27FC236}">
                <a16:creationId xmlns:a16="http://schemas.microsoft.com/office/drawing/2014/main" id="{A5202170-963D-8D6D-EF61-11B291827C7A}"/>
              </a:ext>
              <a:ext uri="{C183D7F6-B498-43B3-948B-1728B52AA6E4}">
                <adec:decorative xmlns:adec="http://schemas.microsoft.com/office/drawing/2017/decorative" val="1"/>
              </a:ext>
            </a:extLst>
          </p:cNvPr>
          <p:cNvSpPr>
            <a:spLocks noChangeAspect="1"/>
          </p:cNvSpPr>
          <p:nvPr userDrawn="1"/>
        </p:nvSpPr>
        <p:spPr>
          <a:xfrm flipH="1" flipV="1">
            <a:off x="0" y="-8"/>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2">
            <a:extLst>
              <a:ext uri="{FF2B5EF4-FFF2-40B4-BE49-F238E27FC236}">
                <a16:creationId xmlns:a16="http://schemas.microsoft.com/office/drawing/2014/main" id="{6A71B5EB-558B-B072-1FF1-CDA55B10CC6E}"/>
              </a:ext>
            </a:extLst>
          </p:cNvPr>
          <p:cNvSpPr>
            <a:spLocks noGrp="1"/>
          </p:cNvSpPr>
          <p:nvPr>
            <p:ph type="title" hasCustomPrompt="1"/>
          </p:nvPr>
        </p:nvSpPr>
        <p:spPr>
          <a:xfrm>
            <a:off x="1381757" y="328860"/>
            <a:ext cx="6136643" cy="1777060"/>
          </a:xfrm>
        </p:spPr>
        <p:txBody>
          <a:bodyPr>
            <a:normAutofit/>
          </a:bodyPr>
          <a:lstStyle>
            <a:lvl1pPr>
              <a:defRPr sz="3600">
                <a:solidFill>
                  <a:schemeClr val="accent2">
                    <a:lumMod val="75000"/>
                  </a:schemeClr>
                </a:solidFill>
              </a:defRPr>
            </a:lvl1pPr>
          </a:lstStyle>
          <a:p>
            <a:r>
              <a:rPr lang="en-US" dirty="0"/>
              <a:t>Click to add title</a:t>
            </a:r>
          </a:p>
        </p:txBody>
      </p:sp>
      <p:sp>
        <p:nvSpPr>
          <p:cNvPr id="14" name="Content Placeholder 20">
            <a:extLst>
              <a:ext uri="{FF2B5EF4-FFF2-40B4-BE49-F238E27FC236}">
                <a16:creationId xmlns:a16="http://schemas.microsoft.com/office/drawing/2014/main" id="{B84F4814-519C-86D2-1886-90E0A98968D3}"/>
              </a:ext>
            </a:extLst>
          </p:cNvPr>
          <p:cNvSpPr>
            <a:spLocks noGrp="1"/>
          </p:cNvSpPr>
          <p:nvPr>
            <p:ph sz="quarter" idx="11" hasCustomPrompt="1"/>
          </p:nvPr>
        </p:nvSpPr>
        <p:spPr>
          <a:xfrm>
            <a:off x="1371204" y="2282999"/>
            <a:ext cx="6136643" cy="3685507"/>
          </a:xfrm>
        </p:spPr>
        <p:txBody>
          <a:bodyPr>
            <a:normAutofit/>
          </a:bodyPr>
          <a:lstStyle>
            <a:lvl1pPr>
              <a:spcBef>
                <a:spcPts val="0"/>
              </a:spcBef>
              <a:spcAft>
                <a:spcPts val="600"/>
              </a:spcAft>
              <a:buClr>
                <a:schemeClr val="tx1"/>
              </a:buClr>
              <a:defRPr sz="1800"/>
            </a:lvl1pPr>
            <a:lvl2pPr>
              <a:spcBef>
                <a:spcPts val="0"/>
              </a:spcBef>
              <a:spcAft>
                <a:spcPts val="600"/>
              </a:spcAft>
              <a:buClr>
                <a:schemeClr val="tx1"/>
              </a:buClr>
              <a:defRPr sz="1600"/>
            </a:lvl2pPr>
            <a:lvl3pPr>
              <a:spcBef>
                <a:spcPts val="0"/>
              </a:spcBef>
              <a:spcAft>
                <a:spcPts val="600"/>
              </a:spcAft>
              <a:buClr>
                <a:schemeClr val="tx1"/>
              </a:buClr>
              <a:defRPr sz="1400"/>
            </a:lvl3pPr>
            <a:lvl4pPr>
              <a:spcBef>
                <a:spcPts val="0"/>
              </a:spcBef>
              <a:spcAft>
                <a:spcPts val="600"/>
              </a:spcAft>
              <a:buClr>
                <a:schemeClr val="tx1"/>
              </a:buClr>
              <a:defRPr sz="1200"/>
            </a:lvl4pPr>
            <a:lvl5pPr>
              <a:spcBef>
                <a:spcPts val="0"/>
              </a:spcBef>
              <a:spcAft>
                <a:spcPts val="600"/>
              </a:spcAft>
              <a:buClr>
                <a:schemeClr val="tx1"/>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a:extLst>
              <a:ext uri="{FF2B5EF4-FFF2-40B4-BE49-F238E27FC236}">
                <a16:creationId xmlns:a16="http://schemas.microsoft.com/office/drawing/2014/main" id="{55A36A3E-F1BF-A2FC-E9BF-616718E65B8B}"/>
              </a:ext>
            </a:extLst>
          </p:cNvPr>
          <p:cNvSpPr>
            <a:spLocks noGrp="1"/>
          </p:cNvSpPr>
          <p:nvPr>
            <p:ph type="pic" sz="quarter" idx="10"/>
          </p:nvPr>
        </p:nvSpPr>
        <p:spPr>
          <a:xfrm>
            <a:off x="7924800" y="0"/>
            <a:ext cx="4267200" cy="6858000"/>
          </a:xfrm>
          <a:solidFill>
            <a:schemeClr val="accent2"/>
          </a:solidFill>
        </p:spPr>
        <p:txBody>
          <a:bodyPr/>
          <a:lstStyle>
            <a:lvl1pPr marL="0" indent="0" algn="ctr">
              <a:buNone/>
              <a:defRPr>
                <a:solidFill>
                  <a:schemeClr val="bg2"/>
                </a:solidFill>
              </a:defRPr>
            </a:lvl1pPr>
          </a:lstStyle>
          <a:p>
            <a:r>
              <a:rPr lang="en-US"/>
              <a:t>Click icon to add picture</a:t>
            </a:r>
            <a:endParaRPr lang="en-US" dirty="0"/>
          </a:p>
        </p:txBody>
      </p:sp>
      <p:sp>
        <p:nvSpPr>
          <p:cNvPr id="10" name="Slide Number Placeholder 5">
            <a:extLst>
              <a:ext uri="{FF2B5EF4-FFF2-40B4-BE49-F238E27FC236}">
                <a16:creationId xmlns:a16="http://schemas.microsoft.com/office/drawing/2014/main" id="{7769D9C9-E3F7-6719-75F2-AA70DF83E1AD}"/>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2646400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losing 1">
    <p:bg>
      <p:bgPr>
        <a:solidFill>
          <a:schemeClr val="accent2"/>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181407F-D7F6-56CB-135C-01868BC1917D}"/>
              </a:ext>
            </a:extLst>
          </p:cNvPr>
          <p:cNvSpPr>
            <a:spLocks noGrp="1"/>
          </p:cNvSpPr>
          <p:nvPr>
            <p:ph type="title" hasCustomPrompt="1"/>
          </p:nvPr>
        </p:nvSpPr>
        <p:spPr>
          <a:xfrm>
            <a:off x="1371597" y="1088211"/>
            <a:ext cx="4602483" cy="4896019"/>
          </a:xfrm>
        </p:spPr>
        <p:txBody>
          <a:bodyPr>
            <a:normAutofit/>
          </a:bodyPr>
          <a:lstStyle>
            <a:lvl1pPr>
              <a:defRPr sz="4800">
                <a:solidFill>
                  <a:schemeClr val="bg2"/>
                </a:solidFill>
              </a:defRPr>
            </a:lvl1pPr>
          </a:lstStyle>
          <a:p>
            <a:r>
              <a:rPr lang="en-US" dirty="0"/>
              <a:t>Click to add title</a:t>
            </a:r>
          </a:p>
        </p:txBody>
      </p:sp>
      <p:sp>
        <p:nvSpPr>
          <p:cNvPr id="2" name="Rectangle 1">
            <a:extLst>
              <a:ext uri="{FF2B5EF4-FFF2-40B4-BE49-F238E27FC236}">
                <a16:creationId xmlns:a16="http://schemas.microsoft.com/office/drawing/2014/main" id="{7E517585-E867-BB06-B195-272DA0FD4799}"/>
              </a:ext>
              <a:ext uri="{C183D7F6-B498-43B3-948B-1728B52AA6E4}">
                <adec:decorative xmlns:adec="http://schemas.microsoft.com/office/drawing/2017/decorative" val="1"/>
              </a:ext>
            </a:extLst>
          </p:cNvPr>
          <p:cNvSpPr/>
          <p:nvPr userDrawn="1"/>
        </p:nvSpPr>
        <p:spPr>
          <a:xfrm>
            <a:off x="1" y="-8"/>
            <a:ext cx="12192000" cy="87392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92D9EBD-88FB-A2C3-7EC2-46DD7B53267E}"/>
              </a:ext>
              <a:ext uri="{C183D7F6-B498-43B3-948B-1728B52AA6E4}">
                <adec:decorative xmlns:adec="http://schemas.microsoft.com/office/drawing/2017/decorative" val="1"/>
              </a:ext>
            </a:extLst>
          </p:cNvPr>
          <p:cNvSpPr/>
          <p:nvPr userDrawn="1"/>
        </p:nvSpPr>
        <p:spPr>
          <a:xfrm rot="5400000">
            <a:off x="-2990939" y="2990938"/>
            <a:ext cx="6855801" cy="873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22">
            <a:extLst>
              <a:ext uri="{FF2B5EF4-FFF2-40B4-BE49-F238E27FC236}">
                <a16:creationId xmlns:a16="http://schemas.microsoft.com/office/drawing/2014/main" id="{CB417425-9078-B6E8-97F7-BAA1536BA069}"/>
              </a:ext>
              <a:ext uri="{C183D7F6-B498-43B3-948B-1728B52AA6E4}">
                <adec:decorative xmlns:adec="http://schemas.microsoft.com/office/drawing/2017/decorative" val="1"/>
              </a:ext>
            </a:extLst>
          </p:cNvPr>
          <p:cNvSpPr>
            <a:spLocks noChangeAspect="1"/>
          </p:cNvSpPr>
          <p:nvPr userDrawn="1"/>
        </p:nvSpPr>
        <p:spPr>
          <a:xfrm flipH="1" flipV="1">
            <a:off x="0" y="-8"/>
            <a:ext cx="1745673" cy="877824"/>
          </a:xfrm>
          <a:custGeom>
            <a:avLst/>
            <a:gdLst>
              <a:gd name="connsiteX0" fmla="*/ 0 w 4572000"/>
              <a:gd name="connsiteY0" fmla="*/ 2285974 h 2285974"/>
              <a:gd name="connsiteX1" fmla="*/ 113956 w 4572000"/>
              <a:gd name="connsiteY1" fmla="*/ 2283183 h 2285974"/>
              <a:gd name="connsiteX2" fmla="*/ 2283027 w 4572000"/>
              <a:gd name="connsiteY2" fmla="*/ 117584 h 2285974"/>
              <a:gd name="connsiteX3" fmla="*/ 2286000 w 4572000"/>
              <a:gd name="connsiteY3" fmla="*/ 0 h 2285974"/>
              <a:gd name="connsiteX4" fmla="*/ 2288973 w 4572000"/>
              <a:gd name="connsiteY4" fmla="*/ 117584 h 2285974"/>
              <a:gd name="connsiteX5" fmla="*/ 4458044 w 4572000"/>
              <a:gd name="connsiteY5" fmla="*/ 2283183 h 2285974"/>
              <a:gd name="connsiteX6" fmla="*/ 4572000 w 4572000"/>
              <a:gd name="connsiteY6" fmla="*/ 2285974 h 2285974"/>
              <a:gd name="connsiteX7" fmla="*/ 2286000 w 4572000"/>
              <a:gd name="connsiteY7" fmla="*/ 2285974 h 228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0" h="2285974">
                <a:moveTo>
                  <a:pt x="0" y="2285974"/>
                </a:moveTo>
                <a:lnTo>
                  <a:pt x="113956" y="2283183"/>
                </a:lnTo>
                <a:cubicBezTo>
                  <a:pt x="1284562" y="2225701"/>
                  <a:pt x="2223714" y="1287708"/>
                  <a:pt x="2283027" y="117584"/>
                </a:cubicBezTo>
                <a:lnTo>
                  <a:pt x="2286000" y="0"/>
                </a:lnTo>
                <a:lnTo>
                  <a:pt x="2288973" y="117584"/>
                </a:lnTo>
                <a:cubicBezTo>
                  <a:pt x="2348287" y="1287708"/>
                  <a:pt x="3287438" y="2225701"/>
                  <a:pt x="4458044" y="2283183"/>
                </a:cubicBezTo>
                <a:lnTo>
                  <a:pt x="4572000" y="2285974"/>
                </a:lnTo>
                <a:lnTo>
                  <a:pt x="2286000" y="2285974"/>
                </a:lnTo>
                <a:close/>
              </a:path>
            </a:pathLst>
          </a:cu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4">
            <a:extLst>
              <a:ext uri="{FF2B5EF4-FFF2-40B4-BE49-F238E27FC236}">
                <a16:creationId xmlns:a16="http://schemas.microsoft.com/office/drawing/2014/main" id="{D7F56B38-71B8-A745-8D9C-BBEA278F3FC5}"/>
              </a:ext>
              <a:ext uri="{C183D7F6-B498-43B3-948B-1728B52AA6E4}">
                <adec:decorative xmlns:adec="http://schemas.microsoft.com/office/drawing/2017/decorative" val="1"/>
              </a:ext>
            </a:extLst>
          </p:cNvPr>
          <p:cNvSpPr>
            <a:spLocks noChangeAspect="1"/>
          </p:cNvSpPr>
          <p:nvPr userDrawn="1"/>
        </p:nvSpPr>
        <p:spPr>
          <a:xfrm>
            <a:off x="9905999" y="4572027"/>
            <a:ext cx="2286000" cy="2285973"/>
          </a:xfrm>
          <a:custGeom>
            <a:avLst/>
            <a:gdLst>
              <a:gd name="connsiteX0" fmla="*/ 3200357 w 3200357"/>
              <a:gd name="connsiteY0" fmla="*/ 0 h 3200320"/>
              <a:gd name="connsiteX1" fmla="*/ 3200357 w 3200357"/>
              <a:gd name="connsiteY1" fmla="*/ 3200320 h 3200320"/>
              <a:gd name="connsiteX2" fmla="*/ 0 w 3200357"/>
              <a:gd name="connsiteY2" fmla="*/ 3200320 h 3200320"/>
              <a:gd name="connsiteX3" fmla="*/ 159536 w 3200357"/>
              <a:gd name="connsiteY3" fmla="*/ 3196412 h 3200320"/>
              <a:gd name="connsiteX4" fmla="*/ 3196195 w 3200357"/>
              <a:gd name="connsiteY4" fmla="*/ 164613 h 3200320"/>
              <a:gd name="connsiteX5" fmla="*/ 3200357 w 3200357"/>
              <a:gd name="connsiteY5" fmla="*/ 0 h 320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0357" h="3200320">
                <a:moveTo>
                  <a:pt x="3200357" y="0"/>
                </a:moveTo>
                <a:lnTo>
                  <a:pt x="3200357" y="3200320"/>
                </a:lnTo>
                <a:lnTo>
                  <a:pt x="0" y="3200320"/>
                </a:lnTo>
                <a:lnTo>
                  <a:pt x="159536" y="3196412"/>
                </a:lnTo>
                <a:cubicBezTo>
                  <a:pt x="1798363" y="3115939"/>
                  <a:pt x="3113157" y="1802765"/>
                  <a:pt x="3196195" y="164613"/>
                </a:cubicBezTo>
                <a:lnTo>
                  <a:pt x="3200357" y="0"/>
                </a:lnTo>
                <a:close/>
              </a:path>
            </a:pathLst>
          </a:custGeom>
          <a:solidFill>
            <a:schemeClr val="accent2">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Content Placeholder 10">
            <a:extLst>
              <a:ext uri="{FF2B5EF4-FFF2-40B4-BE49-F238E27FC236}">
                <a16:creationId xmlns:a16="http://schemas.microsoft.com/office/drawing/2014/main" id="{45E5C644-63C0-D8A4-7EF1-1681AFB1F4D9}"/>
              </a:ext>
            </a:extLst>
          </p:cNvPr>
          <p:cNvSpPr>
            <a:spLocks noGrp="1"/>
          </p:cNvSpPr>
          <p:nvPr>
            <p:ph sz="quarter" idx="10" hasCustomPrompt="1"/>
          </p:nvPr>
        </p:nvSpPr>
        <p:spPr>
          <a:xfrm>
            <a:off x="6324599" y="1088210"/>
            <a:ext cx="4373564" cy="4894894"/>
          </a:xfrm>
        </p:spPr>
        <p:txBody>
          <a:bodyPr anchor="ctr">
            <a:normAutofit/>
          </a:bodyPr>
          <a:lstStyle>
            <a:lvl1pPr marL="0" indent="0">
              <a:spcBef>
                <a:spcPts val="0"/>
              </a:spcBef>
              <a:spcAft>
                <a:spcPts val="600"/>
              </a:spcAft>
              <a:buNone/>
              <a:defRPr sz="1800" b="1">
                <a:solidFill>
                  <a:schemeClr val="bg2"/>
                </a:solidFill>
              </a:defRPr>
            </a:lvl1pPr>
            <a:lvl2pPr marL="457200" indent="0">
              <a:spcBef>
                <a:spcPts val="0"/>
              </a:spcBef>
              <a:spcAft>
                <a:spcPts val="600"/>
              </a:spcAft>
              <a:buNone/>
              <a:defRPr sz="1600" b="1">
                <a:solidFill>
                  <a:schemeClr val="bg2"/>
                </a:solidFill>
              </a:defRPr>
            </a:lvl2pPr>
            <a:lvl3pPr marL="914400" indent="0">
              <a:spcBef>
                <a:spcPts val="0"/>
              </a:spcBef>
              <a:spcAft>
                <a:spcPts val="600"/>
              </a:spcAft>
              <a:buNone/>
              <a:defRPr sz="1400" b="1">
                <a:solidFill>
                  <a:schemeClr val="bg2"/>
                </a:solidFill>
              </a:defRPr>
            </a:lvl3pPr>
            <a:lvl4pPr marL="1371600" indent="0">
              <a:spcBef>
                <a:spcPts val="0"/>
              </a:spcBef>
              <a:spcAft>
                <a:spcPts val="600"/>
              </a:spcAft>
              <a:buNone/>
              <a:defRPr sz="1200" b="1">
                <a:solidFill>
                  <a:schemeClr val="bg2"/>
                </a:solidFill>
              </a:defRPr>
            </a:lvl4pPr>
            <a:lvl5pPr marL="1828800" indent="0">
              <a:spcBef>
                <a:spcPts val="0"/>
              </a:spcBef>
              <a:spcAft>
                <a:spcPts val="600"/>
              </a:spcAft>
              <a:buNone/>
              <a:defRPr sz="1200" b="1">
                <a:solidFill>
                  <a:schemeClr val="bg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5">
            <a:extLst>
              <a:ext uri="{FF2B5EF4-FFF2-40B4-BE49-F238E27FC236}">
                <a16:creationId xmlns:a16="http://schemas.microsoft.com/office/drawing/2014/main" id="{C663CA19-070F-D373-ED8C-B6F895D11B84}"/>
              </a:ext>
            </a:extLst>
          </p:cNvPr>
          <p:cNvSpPr>
            <a:spLocks noGrp="1"/>
          </p:cNvSpPr>
          <p:nvPr>
            <p:ph type="sldNum" sz="quarter" idx="4"/>
          </p:nvPr>
        </p:nvSpPr>
        <p:spPr>
          <a:xfrm>
            <a:off x="10896600" y="5983104"/>
            <a:ext cx="1295400" cy="874895"/>
          </a:xfrm>
          <a:prstGeom prst="rect">
            <a:avLst/>
          </a:prstGeom>
        </p:spPr>
        <p:txBody>
          <a:bodyPr vert="horz" lIns="91440" tIns="45720" rIns="91440" bIns="45720" rtlCol="0" anchor="ctr"/>
          <a:lstStyle>
            <a:lvl1pPr algn="ctr">
              <a:defRPr sz="12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019828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9839C-7D7A-49F1-8BFE-85C6C7D78BE7}"/>
              </a:ext>
            </a:extLst>
          </p:cNvPr>
          <p:cNvSpPr>
            <a:spLocks noGrp="1"/>
          </p:cNvSpPr>
          <p:nvPr>
            <p:ph type="title"/>
          </p:nvPr>
        </p:nvSpPr>
        <p:spPr>
          <a:xfrm>
            <a:off x="905256" y="590668"/>
            <a:ext cx="9914859" cy="1329004"/>
          </a:xfrm>
        </p:spPr>
        <p:txBody>
          <a:bodyPr>
            <a:normAutofit/>
          </a:bodyPr>
          <a:lstStyle>
            <a:lvl1pPr>
              <a:lnSpc>
                <a:spcPct val="100000"/>
              </a:lnSpc>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7E748DC-EBB9-44C6-8566-38F87FF7FD53}"/>
              </a:ext>
            </a:extLst>
          </p:cNvPr>
          <p:cNvSpPr>
            <a:spLocks noGrp="1"/>
          </p:cNvSpPr>
          <p:nvPr>
            <p:ph idx="1"/>
          </p:nvPr>
        </p:nvSpPr>
        <p:spPr>
          <a:xfrm>
            <a:off x="914400" y="1919673"/>
            <a:ext cx="9914860" cy="412331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7342198-F50F-4C8A-9BD9-4CC3950F8FA8}"/>
              </a:ext>
            </a:extLst>
          </p:cNvPr>
          <p:cNvSpPr>
            <a:spLocks noGrp="1"/>
          </p:cNvSpPr>
          <p:nvPr>
            <p:ph type="dt" sz="half" idx="10"/>
          </p:nvPr>
        </p:nvSpPr>
        <p:spPr>
          <a:xfrm>
            <a:off x="9323285" y="6434524"/>
            <a:ext cx="2067867" cy="365125"/>
          </a:xfrm>
        </p:spPr>
        <p:txBody>
          <a:bodyPr/>
          <a:lstStyle>
            <a:lvl1pPr algn="r">
              <a:defRPr>
                <a:solidFill>
                  <a:schemeClr val="bg1"/>
                </a:solidFill>
              </a:defRPr>
            </a:lvl1pPr>
          </a:lstStyle>
          <a:p>
            <a:endParaRPr lang="en-US" dirty="0"/>
          </a:p>
        </p:txBody>
      </p:sp>
      <p:sp>
        <p:nvSpPr>
          <p:cNvPr id="5" name="Footer Placeholder 4">
            <a:extLst>
              <a:ext uri="{FF2B5EF4-FFF2-40B4-BE49-F238E27FC236}">
                <a16:creationId xmlns:a16="http://schemas.microsoft.com/office/drawing/2014/main" id="{BFA2F5AB-D8C6-4AE1-8FAE-CD0499CB6D03}"/>
              </a:ext>
            </a:extLst>
          </p:cNvPr>
          <p:cNvSpPr>
            <a:spLocks noGrp="1"/>
          </p:cNvSpPr>
          <p:nvPr>
            <p:ph type="ftr" sz="quarter" idx="11"/>
          </p:nvPr>
        </p:nvSpPr>
        <p:spPr>
          <a:xfrm>
            <a:off x="173736" y="6437376"/>
            <a:ext cx="3775914" cy="365125"/>
          </a:xfrm>
        </p:spPr>
        <p:txBody>
          <a:bodyPr/>
          <a:lstStyle>
            <a:lvl1pPr algn="l">
              <a:defRPr>
                <a:solidFill>
                  <a:schemeClr val="accent2"/>
                </a:solidFill>
              </a:defRPr>
            </a:lvl1pPr>
          </a:lstStyle>
          <a:p>
            <a:endParaRPr lang="en-US" sz="1000" dirty="0"/>
          </a:p>
        </p:txBody>
      </p:sp>
      <p:sp>
        <p:nvSpPr>
          <p:cNvPr id="6" name="Slide Number Placeholder 5">
            <a:extLst>
              <a:ext uri="{FF2B5EF4-FFF2-40B4-BE49-F238E27FC236}">
                <a16:creationId xmlns:a16="http://schemas.microsoft.com/office/drawing/2014/main" id="{175C58D8-B582-4DB3-A94D-056240199750}"/>
              </a:ext>
            </a:extLst>
          </p:cNvPr>
          <p:cNvSpPr>
            <a:spLocks noGrp="1"/>
          </p:cNvSpPr>
          <p:nvPr>
            <p:ph type="sldNum" sz="quarter" idx="12"/>
          </p:nvPr>
        </p:nvSpPr>
        <p:spPr>
          <a:xfrm>
            <a:off x="11391152" y="6434524"/>
            <a:ext cx="693261" cy="365125"/>
          </a:xfrm>
        </p:spPr>
        <p:txBody>
          <a:bodyPr/>
          <a:lstStyle>
            <a:lvl1pPr>
              <a:defRPr>
                <a:solidFill>
                  <a:schemeClr val="bg1"/>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82093947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8A94B-011C-4B13-8C12-E91BF7A40087}"/>
              </a:ext>
            </a:extLst>
          </p:cNvPr>
          <p:cNvSpPr>
            <a:spLocks noGrp="1"/>
          </p:cNvSpPr>
          <p:nvPr>
            <p:ph type="title"/>
          </p:nvPr>
        </p:nvSpPr>
        <p:spPr>
          <a:xfrm>
            <a:off x="1524000" y="1320800"/>
            <a:ext cx="9144000" cy="3095813"/>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716D5F3-887C-4A8F-842A-0294A9FB0818}"/>
              </a:ext>
            </a:extLst>
          </p:cNvPr>
          <p:cNvSpPr>
            <a:spLocks noGrp="1"/>
          </p:cNvSpPr>
          <p:nvPr>
            <p:ph type="body" idx="1"/>
          </p:nvPr>
        </p:nvSpPr>
        <p:spPr>
          <a:xfrm>
            <a:off x="1523999" y="4589463"/>
            <a:ext cx="914400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94588B-131A-42F3-B76C-62BD65E4806B}"/>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E111AB28-20BD-4CD8-9840-985C3EDBA16F}"/>
              </a:ext>
            </a:extLst>
          </p:cNvPr>
          <p:cNvSpPr>
            <a:spLocks noGrp="1"/>
          </p:cNvSpPr>
          <p:nvPr>
            <p:ph type="ftr" sz="quarter" idx="11"/>
          </p:nvPr>
        </p:nvSpPr>
        <p:spPr/>
        <p:txBody>
          <a:bodyPr/>
          <a:lstStyle/>
          <a:p>
            <a:endParaRPr lang="en-US" sz="1000" dirty="0"/>
          </a:p>
        </p:txBody>
      </p:sp>
      <p:sp>
        <p:nvSpPr>
          <p:cNvPr id="6" name="Slide Number Placeholder 5">
            <a:extLst>
              <a:ext uri="{FF2B5EF4-FFF2-40B4-BE49-F238E27FC236}">
                <a16:creationId xmlns:a16="http://schemas.microsoft.com/office/drawing/2014/main" id="{E753C85C-3801-46F0-A100-616F5F2F82E9}"/>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14218702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CB06-0454-4BF1-8011-F8B1A95954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920A70-D33B-4461-B74C-3F59ADB16141}"/>
              </a:ext>
            </a:extLst>
          </p:cNvPr>
          <p:cNvSpPr>
            <a:spLocks noGrp="1"/>
          </p:cNvSpPr>
          <p:nvPr>
            <p:ph sz="half" idx="1"/>
          </p:nvPr>
        </p:nvSpPr>
        <p:spPr>
          <a:xfrm>
            <a:off x="1408813" y="2163725"/>
            <a:ext cx="4610986" cy="40132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881BDF9-836E-431C-8EFA-417A9BEE9F4B}"/>
              </a:ext>
            </a:extLst>
          </p:cNvPr>
          <p:cNvSpPr>
            <a:spLocks noGrp="1"/>
          </p:cNvSpPr>
          <p:nvPr>
            <p:ph sz="half" idx="2"/>
          </p:nvPr>
        </p:nvSpPr>
        <p:spPr>
          <a:xfrm>
            <a:off x="6257260" y="2163725"/>
            <a:ext cx="4853763" cy="4013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CBD9F59-B591-4E2F-899E-3CA78CE82D45}"/>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046CFD12-B3EC-432C-B264-8AB571CAAFD5}"/>
              </a:ext>
            </a:extLst>
          </p:cNvPr>
          <p:cNvSpPr>
            <a:spLocks noGrp="1"/>
          </p:cNvSpPr>
          <p:nvPr>
            <p:ph type="ftr" sz="quarter" idx="11"/>
          </p:nvPr>
        </p:nvSpPr>
        <p:spPr/>
        <p:txBody>
          <a:bodyPr/>
          <a:lstStyle/>
          <a:p>
            <a:endParaRPr lang="en-US" sz="1000" dirty="0"/>
          </a:p>
        </p:txBody>
      </p:sp>
      <p:sp>
        <p:nvSpPr>
          <p:cNvPr id="7" name="Slide Number Placeholder 6">
            <a:extLst>
              <a:ext uri="{FF2B5EF4-FFF2-40B4-BE49-F238E27FC236}">
                <a16:creationId xmlns:a16="http://schemas.microsoft.com/office/drawing/2014/main" id="{48F3CBBA-71B3-4857-80E7-525E89FD903F}"/>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6229050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1886-4F39-4E3E-948D-DBC73F267AED}"/>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B2C7B2A-B6BE-46FD-9278-A5246BF7EEB8}"/>
              </a:ext>
            </a:extLst>
          </p:cNvPr>
          <p:cNvSpPr>
            <a:spLocks noGrp="1"/>
          </p:cNvSpPr>
          <p:nvPr>
            <p:ph type="body" idx="1"/>
          </p:nvPr>
        </p:nvSpPr>
        <p:spPr>
          <a:xfrm>
            <a:off x="839788" y="1681163"/>
            <a:ext cx="5157787"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E85295-E4B5-4D75-954F-B07A2F4CABF8}"/>
              </a:ext>
            </a:extLst>
          </p:cNvPr>
          <p:cNvSpPr>
            <a:spLocks noGrp="1"/>
          </p:cNvSpPr>
          <p:nvPr>
            <p:ph sz="half" idx="2"/>
          </p:nvPr>
        </p:nvSpPr>
        <p:spPr>
          <a:xfrm>
            <a:off x="839788" y="2635623"/>
            <a:ext cx="5157787" cy="3554039"/>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687ABF0-C78D-4589-8FA5-0D6238B4B084}"/>
              </a:ext>
            </a:extLst>
          </p:cNvPr>
          <p:cNvSpPr>
            <a:spLocks noGrp="1"/>
          </p:cNvSpPr>
          <p:nvPr>
            <p:ph type="body" sz="quarter" idx="3"/>
          </p:nvPr>
        </p:nvSpPr>
        <p:spPr>
          <a:xfrm>
            <a:off x="6172200" y="1681163"/>
            <a:ext cx="5183188"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6A4064-2E0A-4FC3-837B-14EC0EF3A652}"/>
              </a:ext>
            </a:extLst>
          </p:cNvPr>
          <p:cNvSpPr>
            <a:spLocks noGrp="1"/>
          </p:cNvSpPr>
          <p:nvPr>
            <p:ph sz="quarter" idx="4"/>
          </p:nvPr>
        </p:nvSpPr>
        <p:spPr>
          <a:xfrm>
            <a:off x="6172200" y="2635623"/>
            <a:ext cx="5183188" cy="3554040"/>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8E3C169-8D29-4CC4-9581-748178F3C00A}"/>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F14EC709-AAD9-475C-AC6A-943A8E872A97}"/>
              </a:ext>
            </a:extLst>
          </p:cNvPr>
          <p:cNvSpPr>
            <a:spLocks noGrp="1"/>
          </p:cNvSpPr>
          <p:nvPr>
            <p:ph type="ftr" sz="quarter" idx="11"/>
          </p:nvPr>
        </p:nvSpPr>
        <p:spPr/>
        <p:txBody>
          <a:bodyPr/>
          <a:lstStyle/>
          <a:p>
            <a:endParaRPr lang="en-US" sz="1000" dirty="0"/>
          </a:p>
        </p:txBody>
      </p:sp>
      <p:sp>
        <p:nvSpPr>
          <p:cNvPr id="9" name="Slide Number Placeholder 8">
            <a:extLst>
              <a:ext uri="{FF2B5EF4-FFF2-40B4-BE49-F238E27FC236}">
                <a16:creationId xmlns:a16="http://schemas.microsoft.com/office/drawing/2014/main" id="{020C0E3E-587D-46EB-AAF5-011C137B0309}"/>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3421097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E062-B7F5-4D30-B416-1BBB4A7D0F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BDFF7A-EBD3-4FEB-8451-5D7355069117}"/>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08F54A2D-2C4B-4E1D-AC16-E3B1F1DDB562}"/>
              </a:ext>
            </a:extLst>
          </p:cNvPr>
          <p:cNvSpPr>
            <a:spLocks noGrp="1"/>
          </p:cNvSpPr>
          <p:nvPr>
            <p:ph type="ftr" sz="quarter" idx="11"/>
          </p:nvPr>
        </p:nvSpPr>
        <p:spPr/>
        <p:txBody>
          <a:bodyPr/>
          <a:lstStyle/>
          <a:p>
            <a:endParaRPr lang="en-US" sz="1000" dirty="0"/>
          </a:p>
        </p:txBody>
      </p:sp>
      <p:sp>
        <p:nvSpPr>
          <p:cNvPr id="5" name="Slide Number Placeholder 4">
            <a:extLst>
              <a:ext uri="{FF2B5EF4-FFF2-40B4-BE49-F238E27FC236}">
                <a16:creationId xmlns:a16="http://schemas.microsoft.com/office/drawing/2014/main" id="{2C11F373-DB96-4AEA-8E3E-7EDEA213DEEC}"/>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290897710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p>
            <a:endParaRPr lang="en-US" sz="1000" dirty="0"/>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153942744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09F8C-8071-4BE5-AD6F-C98F481D1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135B3-14BA-4A88-B6B3-88B77B1C63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7C3A4D-5B69-44B4-B17F-770E83F00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F1C41D-2A59-4512-8034-6DB705787D78}"/>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BD85C494-778C-4EE6-9402-242E1CDD9A69}"/>
              </a:ext>
            </a:extLst>
          </p:cNvPr>
          <p:cNvSpPr>
            <a:spLocks noGrp="1"/>
          </p:cNvSpPr>
          <p:nvPr>
            <p:ph type="ftr" sz="quarter" idx="11"/>
          </p:nvPr>
        </p:nvSpPr>
        <p:spPr/>
        <p:txBody>
          <a:bodyPr/>
          <a:lstStyle/>
          <a:p>
            <a:endParaRPr lang="en-US" sz="1000" dirty="0"/>
          </a:p>
        </p:txBody>
      </p:sp>
      <p:sp>
        <p:nvSpPr>
          <p:cNvPr id="7" name="Slide Number Placeholder 6">
            <a:extLst>
              <a:ext uri="{FF2B5EF4-FFF2-40B4-BE49-F238E27FC236}">
                <a16:creationId xmlns:a16="http://schemas.microsoft.com/office/drawing/2014/main" id="{6F5677B9-C338-4033-9AFE-B8B81C5D8139}"/>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41473924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77DE-4C2E-476F-A419-57470FB66D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9FD1A0-93AE-469A-ADDF-2453B64CAA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C119C9C-EF97-4910-9419-6D7202609E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A87172-A64E-4C38-82ED-2A7050B0FB68}"/>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BC0C3E24-28E2-4512-BEA0-DAEC5E8465CB}"/>
              </a:ext>
            </a:extLst>
          </p:cNvPr>
          <p:cNvSpPr>
            <a:spLocks noGrp="1"/>
          </p:cNvSpPr>
          <p:nvPr>
            <p:ph type="ftr" sz="quarter" idx="11"/>
          </p:nvPr>
        </p:nvSpPr>
        <p:spPr/>
        <p:txBody>
          <a:bodyPr/>
          <a:lstStyle/>
          <a:p>
            <a:endParaRPr lang="en-US" sz="1000" dirty="0"/>
          </a:p>
        </p:txBody>
      </p:sp>
      <p:sp>
        <p:nvSpPr>
          <p:cNvPr id="7" name="Slide Number Placeholder 6">
            <a:extLst>
              <a:ext uri="{FF2B5EF4-FFF2-40B4-BE49-F238E27FC236}">
                <a16:creationId xmlns:a16="http://schemas.microsoft.com/office/drawing/2014/main" id="{01F04F0D-DA84-434D-B136-BEE9FD80AB95}"/>
              </a:ext>
            </a:extLst>
          </p:cNvPr>
          <p:cNvSpPr>
            <a:spLocks noGrp="1"/>
          </p:cNvSpPr>
          <p:nvPr>
            <p:ph type="sldNum" sz="quarter" idx="12"/>
          </p:nvPr>
        </p:nvSpPr>
        <p:spPr/>
        <p:txBody>
          <a:body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60365268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7A08E557-10DB-421A-876E-1AE58F8E07C4}"/>
              </a:ext>
            </a:extLst>
          </p:cNvPr>
          <p:cNvSpPr/>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ooter Placeholder 4">
            <a:extLst>
              <a:ext uri="{FF2B5EF4-FFF2-40B4-BE49-F238E27FC236}">
                <a16:creationId xmlns:a16="http://schemas.microsoft.com/office/drawing/2014/main" id="{EC2EBCA0-8609-4F35-8CA7-7AD35FDACD73}"/>
              </a:ext>
            </a:extLst>
          </p:cNvPr>
          <p:cNvSpPr>
            <a:spLocks noGrp="1"/>
          </p:cNvSpPr>
          <p:nvPr>
            <p:ph type="ftr" sz="quarter" idx="3"/>
          </p:nvPr>
        </p:nvSpPr>
        <p:spPr>
          <a:xfrm>
            <a:off x="175613" y="6434560"/>
            <a:ext cx="3428012" cy="365125"/>
          </a:xfrm>
          <a:prstGeom prst="rect">
            <a:avLst/>
          </a:prstGeom>
        </p:spPr>
        <p:txBody>
          <a:bodyPr vert="horz" lIns="91440" tIns="45720" rIns="91440" bIns="45720" rtlCol="0" anchor="ctr"/>
          <a:lstStyle>
            <a:lvl1pPr algn="l">
              <a:defRPr sz="1050" spc="50" baseline="0">
                <a:solidFill>
                  <a:schemeClr val="accent2"/>
                </a:solidFill>
                <a:latin typeface="+mn-lt"/>
              </a:defRPr>
            </a:lvl1pPr>
          </a:lstStyle>
          <a:p>
            <a:endParaRPr lang="en-US" sz="1000" dirty="0"/>
          </a:p>
        </p:txBody>
      </p:sp>
      <p:sp>
        <p:nvSpPr>
          <p:cNvPr id="2" name="Title Placeholder 1">
            <a:extLst>
              <a:ext uri="{FF2B5EF4-FFF2-40B4-BE49-F238E27FC236}">
                <a16:creationId xmlns:a16="http://schemas.microsoft.com/office/drawing/2014/main" id="{BFDA9639-38D2-4CD4-A861-F6B4C6CB99BD}"/>
              </a:ext>
            </a:extLst>
          </p:cNvPr>
          <p:cNvSpPr>
            <a:spLocks noGrp="1"/>
          </p:cNvSpPr>
          <p:nvPr>
            <p:ph type="title"/>
          </p:nvPr>
        </p:nvSpPr>
        <p:spPr>
          <a:xfrm>
            <a:off x="908775" y="590372"/>
            <a:ext cx="10202248" cy="132589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DAF00B1-16C1-47B3-A7A0-B71468312896}"/>
              </a:ext>
            </a:extLst>
          </p:cNvPr>
          <p:cNvSpPr>
            <a:spLocks noGrp="1"/>
          </p:cNvSpPr>
          <p:nvPr>
            <p:ph type="body" idx="1"/>
          </p:nvPr>
        </p:nvSpPr>
        <p:spPr>
          <a:xfrm>
            <a:off x="918825" y="1916262"/>
            <a:ext cx="10192198" cy="4133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BCF9501-5B6B-4DAF-B59D-3C129ED805AC}"/>
              </a:ext>
            </a:extLst>
          </p:cNvPr>
          <p:cNvSpPr>
            <a:spLocks noGrp="1"/>
          </p:cNvSpPr>
          <p:nvPr>
            <p:ph type="dt" sz="half" idx="2"/>
          </p:nvPr>
        </p:nvSpPr>
        <p:spPr>
          <a:xfrm>
            <a:off x="9017000" y="6433202"/>
            <a:ext cx="2374150" cy="367841"/>
          </a:xfrm>
          <a:prstGeom prst="rect">
            <a:avLst/>
          </a:prstGeom>
        </p:spPr>
        <p:txBody>
          <a:bodyPr vert="horz" lIns="91440" tIns="45720" rIns="91440" bIns="45720" rtlCol="0" anchor="ctr"/>
          <a:lstStyle>
            <a:lvl1pPr algn="r">
              <a:defRPr sz="1050" spc="50" baseline="0">
                <a:solidFill>
                  <a:srgbClr val="FFFFFF"/>
                </a:solidFill>
                <a:latin typeface="+mn-lt"/>
              </a:defRPr>
            </a:lvl1pPr>
          </a:lstStyle>
          <a:p>
            <a:endParaRPr lang="en-US" dirty="0"/>
          </a:p>
        </p:txBody>
      </p:sp>
      <p:sp>
        <p:nvSpPr>
          <p:cNvPr id="6" name="Slide Number Placeholder 5">
            <a:extLst>
              <a:ext uri="{FF2B5EF4-FFF2-40B4-BE49-F238E27FC236}">
                <a16:creationId xmlns:a16="http://schemas.microsoft.com/office/drawing/2014/main" id="{37685DBD-B7AE-41D8-8CF1-B21CD58E1B45}"/>
              </a:ext>
            </a:extLst>
          </p:cNvPr>
          <p:cNvSpPr>
            <a:spLocks noGrp="1"/>
          </p:cNvSpPr>
          <p:nvPr>
            <p:ph type="sldNum" sz="quarter" idx="4"/>
          </p:nvPr>
        </p:nvSpPr>
        <p:spPr>
          <a:xfrm>
            <a:off x="11391150" y="6433203"/>
            <a:ext cx="693263" cy="367842"/>
          </a:xfrm>
          <a:prstGeom prst="rect">
            <a:avLst/>
          </a:prstGeom>
        </p:spPr>
        <p:txBody>
          <a:bodyPr vert="horz" lIns="91440" tIns="45720" rIns="91440" bIns="45720" rtlCol="0" anchor="ctr"/>
          <a:lstStyle>
            <a:lvl1pPr algn="r">
              <a:defRPr sz="2000">
                <a:solidFill>
                  <a:srgbClr val="FFFFFF"/>
                </a:solidFill>
                <a:latin typeface="+mj-lt"/>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130536433"/>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32" r:id="rId12"/>
    <p:sldLayoutId id="2147483736" r:id="rId13"/>
  </p:sldLayoutIdLst>
  <p:hf hdr="0" ftr="0" dt="0"/>
  <p:txStyles>
    <p:titleStyle>
      <a:lvl1pPr algn="l" defTabSz="914400" rtl="0" eaLnBrk="1" latinLnBrk="0" hangingPunct="1">
        <a:lnSpc>
          <a:spcPct val="90000"/>
        </a:lnSpc>
        <a:spcBef>
          <a:spcPct val="0"/>
        </a:spcBef>
        <a:buNone/>
        <a:defRPr sz="4000" kern="1200">
          <a:solidFill>
            <a:schemeClr val="accent2"/>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5"/>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120000"/>
        </a:lnSpc>
        <a:spcBef>
          <a:spcPts val="500"/>
        </a:spcBef>
        <a:buClr>
          <a:schemeClr val="accent5"/>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120000"/>
        </a:lnSpc>
        <a:spcBef>
          <a:spcPts val="500"/>
        </a:spcBef>
        <a:buClr>
          <a:schemeClr val="accent5"/>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120000"/>
        </a:lnSpc>
        <a:spcBef>
          <a:spcPts val="500"/>
        </a:spcBef>
        <a:buClr>
          <a:schemeClr val="accent5"/>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2736">
          <p15:clr>
            <a:srgbClr val="F26B43"/>
          </p15:clr>
        </p15:guide>
        <p15:guide id="4" orient="horz" pos="3312">
          <p15:clr>
            <a:srgbClr val="F26B43"/>
          </p15:clr>
        </p15:guide>
        <p15:guide id="5" orient="horz" pos="432">
          <p15:clr>
            <a:srgbClr val="F26B43"/>
          </p15:clr>
        </p15:guide>
        <p15:guide id="7" pos="4416">
          <p15:clr>
            <a:srgbClr val="F26B43"/>
          </p15:clr>
        </p15:guide>
        <p15:guide id="8" pos="5568">
          <p15:clr>
            <a:srgbClr val="F26B43"/>
          </p15:clr>
        </p15:guide>
        <p15:guide id="9" pos="7296">
          <p15:clr>
            <a:srgbClr val="F26B43"/>
          </p15:clr>
        </p15:guide>
        <p15:guide id="10" pos="2688">
          <p15:clr>
            <a:srgbClr val="F26B43"/>
          </p15:clr>
        </p15:guide>
        <p15:guide id="11" pos="1536">
          <p15:clr>
            <a:srgbClr val="F26B43"/>
          </p15:clr>
        </p15:guide>
        <p15:guide id="12" pos="384">
          <p15:clr>
            <a:srgbClr val="F26B43"/>
          </p15:clr>
        </p15:guide>
        <p15:guide id="13" pos="2112">
          <p15:clr>
            <a:srgbClr val="F26B43"/>
          </p15:clr>
        </p15:guide>
        <p15:guide id="14" pos="4992">
          <p15:clr>
            <a:srgbClr val="F26B43"/>
          </p15:clr>
        </p15:guide>
        <p15:guide id="15" pos="6720">
          <p15:clr>
            <a:srgbClr val="F26B43"/>
          </p15:clr>
        </p15:guide>
        <p15:guide id="16" pos="960">
          <p15:clr>
            <a:srgbClr val="F26B43"/>
          </p15:clr>
        </p15:guide>
        <p15:guide id="17" pos="3264">
          <p15:clr>
            <a:srgbClr val="F26B43"/>
          </p15:clr>
        </p15:guide>
        <p15:guide id="18" orient="horz" pos="1008">
          <p15:clr>
            <a:srgbClr val="F26B43"/>
          </p15:clr>
        </p15:guide>
        <p15:guide id="19" orient="horz" pos="3888">
          <p15:clr>
            <a:srgbClr val="F26B43"/>
          </p15:clr>
        </p15:guide>
        <p15:guide id="20" pos="6144">
          <p15:clr>
            <a:srgbClr val="F26B43"/>
          </p15:clr>
        </p15:guide>
        <p15:guide id="21" orient="horz" pos="1584">
          <p15:clr>
            <a:srgbClr val="F26B43"/>
          </p15:clr>
        </p15:guide>
        <p15:guide id="22" pos="576">
          <p15:clr>
            <a:srgbClr val="F26B43"/>
          </p15:clr>
        </p15:guide>
        <p15:guide id="23" pos="7104">
          <p15:clr>
            <a:srgbClr val="F26B43"/>
          </p15:clr>
        </p15:guide>
        <p15:guide id="24" pos="768">
          <p15:clr>
            <a:srgbClr val="F26B43"/>
          </p15:clr>
        </p15:guide>
        <p15:guide id="25" pos="69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73E28-6BA2-735A-B928-E3F511E4C7E3}"/>
              </a:ext>
            </a:extLst>
          </p:cNvPr>
          <p:cNvSpPr>
            <a:spLocks noGrp="1"/>
          </p:cNvSpPr>
          <p:nvPr>
            <p:ph type="ctrTitle"/>
          </p:nvPr>
        </p:nvSpPr>
        <p:spPr>
          <a:xfrm>
            <a:off x="1249326" y="823132"/>
            <a:ext cx="8504275" cy="2864577"/>
          </a:xfrm>
        </p:spPr>
        <p:txBody>
          <a:bodyPr/>
          <a:lstStyle/>
          <a:p>
            <a:endParaRPr lang="en-US" dirty="0"/>
          </a:p>
        </p:txBody>
      </p:sp>
      <p:sp>
        <p:nvSpPr>
          <p:cNvPr id="3" name="Subtitle 2">
            <a:extLst>
              <a:ext uri="{FF2B5EF4-FFF2-40B4-BE49-F238E27FC236}">
                <a16:creationId xmlns:a16="http://schemas.microsoft.com/office/drawing/2014/main" id="{976FF217-F784-10DB-4490-0BDBA5AE6D52}"/>
              </a:ext>
            </a:extLst>
          </p:cNvPr>
          <p:cNvSpPr>
            <a:spLocks noGrp="1"/>
          </p:cNvSpPr>
          <p:nvPr>
            <p:ph type="subTitle" idx="1"/>
          </p:nvPr>
        </p:nvSpPr>
        <p:spPr>
          <a:xfrm>
            <a:off x="952500" y="5500048"/>
            <a:ext cx="9829231" cy="854976"/>
          </a:xfrm>
        </p:spPr>
        <p:txBody>
          <a:bodyPr>
            <a:noAutofit/>
          </a:bodyPr>
          <a:lstStyle/>
          <a:p>
            <a:pPr algn="ctr"/>
            <a:r>
              <a:rPr lang="en-US" sz="4000" dirty="0">
                <a:solidFill>
                  <a:schemeClr val="accent2"/>
                </a:solidFill>
                <a:effectLst>
                  <a:outerShdw blurRad="38100" dist="38100" dir="2700000" algn="tl">
                    <a:srgbClr val="000000">
                      <a:alpha val="43137"/>
                    </a:srgbClr>
                  </a:outerShdw>
                </a:effectLst>
              </a:rPr>
              <a:t>Keeping Our Dark Skies Dark</a:t>
            </a:r>
          </a:p>
        </p:txBody>
      </p:sp>
      <p:sp>
        <p:nvSpPr>
          <p:cNvPr id="4" name="Slide Number Placeholder 3">
            <a:extLst>
              <a:ext uri="{FF2B5EF4-FFF2-40B4-BE49-F238E27FC236}">
                <a16:creationId xmlns:a16="http://schemas.microsoft.com/office/drawing/2014/main" id="{0E8D7897-217A-6CA8-2641-8AE31930F28B}"/>
              </a:ext>
            </a:extLst>
          </p:cNvPr>
          <p:cNvSpPr>
            <a:spLocks noGrp="1"/>
          </p:cNvSpPr>
          <p:nvPr>
            <p:ph type="sldNum" sz="quarter" idx="12"/>
          </p:nvPr>
        </p:nvSpPr>
        <p:spPr/>
        <p:txBody>
          <a:bodyPr/>
          <a:lstStyle/>
          <a:p>
            <a:fld id="{08AB70BE-1769-45B8-85A6-0C837432C7E6}" type="slidenum">
              <a:rPr lang="en-US" smtClean="0"/>
              <a:pPr/>
              <a:t>1</a:t>
            </a:fld>
            <a:endParaRPr lang="en-US" dirty="0"/>
          </a:p>
        </p:txBody>
      </p:sp>
      <p:pic>
        <p:nvPicPr>
          <p:cNvPr id="1026" name="Picture 2" descr="500+ Best Milky Way Pictures [HD] | Download Free Images on ...">
            <a:extLst>
              <a:ext uri="{FF2B5EF4-FFF2-40B4-BE49-F238E27FC236}">
                <a16:creationId xmlns:a16="http://schemas.microsoft.com/office/drawing/2014/main" id="{5E93C1E5-F4AD-A3AB-7A89-DC91DBE512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186518"/>
            <a:ext cx="10287000" cy="5531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368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9D142-6A9B-3953-28D1-7C33429B315A}"/>
              </a:ext>
            </a:extLst>
          </p:cNvPr>
          <p:cNvSpPr>
            <a:spLocks noGrp="1"/>
          </p:cNvSpPr>
          <p:nvPr>
            <p:ph type="sldNum" sz="quarter" idx="12"/>
          </p:nvPr>
        </p:nvSpPr>
        <p:spPr/>
        <p:txBody>
          <a:bodyPr/>
          <a:lstStyle/>
          <a:p>
            <a:fld id="{08AB70BE-1769-45B8-85A6-0C837432C7E6}" type="slidenum">
              <a:rPr lang="en-US" smtClean="0"/>
              <a:pPr/>
              <a:t>10</a:t>
            </a:fld>
            <a:endParaRPr lang="en-US" dirty="0"/>
          </a:p>
        </p:txBody>
      </p:sp>
      <p:sp>
        <p:nvSpPr>
          <p:cNvPr id="3" name="TextBox 2">
            <a:extLst>
              <a:ext uri="{FF2B5EF4-FFF2-40B4-BE49-F238E27FC236}">
                <a16:creationId xmlns:a16="http://schemas.microsoft.com/office/drawing/2014/main" id="{D0307144-F03C-DC67-127B-024EA8B95CEC}"/>
              </a:ext>
            </a:extLst>
          </p:cNvPr>
          <p:cNvSpPr txBox="1"/>
          <p:nvPr/>
        </p:nvSpPr>
        <p:spPr>
          <a:xfrm>
            <a:off x="1028131" y="946244"/>
            <a:ext cx="1901588" cy="461665"/>
          </a:xfrm>
          <a:prstGeom prst="rect">
            <a:avLst/>
          </a:prstGeom>
          <a:noFill/>
        </p:spPr>
        <p:txBody>
          <a:bodyPr wrap="square" rtlCol="0">
            <a:spAutoFit/>
          </a:bodyPr>
          <a:lstStyle/>
          <a:p>
            <a:r>
              <a:rPr lang="en-US" sz="2400" b="1" u="sng" dirty="0"/>
              <a:t>Outside</a:t>
            </a:r>
          </a:p>
        </p:txBody>
      </p:sp>
      <p:sp>
        <p:nvSpPr>
          <p:cNvPr id="4" name="TextBox 3">
            <a:extLst>
              <a:ext uri="{FF2B5EF4-FFF2-40B4-BE49-F238E27FC236}">
                <a16:creationId xmlns:a16="http://schemas.microsoft.com/office/drawing/2014/main" id="{D139FB0B-29F9-ADDF-A388-93B41FDD208D}"/>
              </a:ext>
            </a:extLst>
          </p:cNvPr>
          <p:cNvSpPr txBox="1"/>
          <p:nvPr/>
        </p:nvSpPr>
        <p:spPr>
          <a:xfrm>
            <a:off x="1028131" y="1728716"/>
            <a:ext cx="9903727" cy="3231654"/>
          </a:xfrm>
          <a:prstGeom prst="rect">
            <a:avLst/>
          </a:prstGeom>
          <a:noFill/>
        </p:spPr>
        <p:txBody>
          <a:bodyPr wrap="square" rtlCol="0">
            <a:spAutoFit/>
          </a:bodyPr>
          <a:lstStyle/>
          <a:p>
            <a:r>
              <a:rPr lang="en-US" sz="2400" b="1" dirty="0"/>
              <a:t>Glare from poorly shielded outdoor lights decreases visual acuity by reducing contrast.  It limits your ability to see dangers especially as you get older.  Often outdoor lights produce more light than needed or are poorly shielded.  Reducing them reduces glare, saves energy, and saves money.</a:t>
            </a:r>
          </a:p>
          <a:p>
            <a:endParaRPr lang="en-US" sz="2400" b="1" dirty="0"/>
          </a:p>
          <a:p>
            <a:r>
              <a:rPr lang="en-US" sz="2400" b="1" dirty="0"/>
              <a:t>“… discomfort and disability from intense, blue rich lighting can decrease visual acuity… creating driving hazards.”</a:t>
            </a:r>
          </a:p>
          <a:p>
            <a:endParaRPr lang="en-US" dirty="0"/>
          </a:p>
          <a:p>
            <a:endParaRPr lang="en-US" dirty="0"/>
          </a:p>
        </p:txBody>
      </p:sp>
      <p:sp>
        <p:nvSpPr>
          <p:cNvPr id="5" name="TextBox 4">
            <a:extLst>
              <a:ext uri="{FF2B5EF4-FFF2-40B4-BE49-F238E27FC236}">
                <a16:creationId xmlns:a16="http://schemas.microsoft.com/office/drawing/2014/main" id="{F6483267-8FD1-8E28-4C1E-D2E47CD49B20}"/>
              </a:ext>
            </a:extLst>
          </p:cNvPr>
          <p:cNvSpPr txBox="1"/>
          <p:nvPr/>
        </p:nvSpPr>
        <p:spPr>
          <a:xfrm>
            <a:off x="3721290" y="4813111"/>
            <a:ext cx="5941325" cy="830997"/>
          </a:xfrm>
          <a:prstGeom prst="rect">
            <a:avLst/>
          </a:prstGeom>
          <a:noFill/>
        </p:spPr>
        <p:txBody>
          <a:bodyPr wrap="square" rtlCol="0">
            <a:spAutoFit/>
          </a:bodyPr>
          <a:lstStyle/>
          <a:p>
            <a:r>
              <a:rPr lang="en-US" sz="2400" b="1" i="1" dirty="0"/>
              <a:t>American Medical Association,</a:t>
            </a:r>
          </a:p>
          <a:p>
            <a:r>
              <a:rPr lang="en-US" sz="2400" b="1" i="1" dirty="0"/>
              <a:t>Council on Science and Public Health, 2016</a:t>
            </a:r>
          </a:p>
        </p:txBody>
      </p:sp>
    </p:spTree>
    <p:extLst>
      <p:ext uri="{BB962C8B-B14F-4D97-AF65-F5344CB8AC3E}">
        <p14:creationId xmlns:p14="http://schemas.microsoft.com/office/powerpoint/2010/main" val="3572800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BBD981-C7FC-9687-8316-C2B2024E44BC}"/>
              </a:ext>
            </a:extLst>
          </p:cNvPr>
          <p:cNvSpPr>
            <a:spLocks noGrp="1"/>
          </p:cNvSpPr>
          <p:nvPr>
            <p:ph type="sldNum" sz="quarter" idx="12"/>
          </p:nvPr>
        </p:nvSpPr>
        <p:spPr/>
        <p:txBody>
          <a:bodyPr/>
          <a:lstStyle/>
          <a:p>
            <a:fld id="{08AB70BE-1769-45B8-85A6-0C837432C7E6}" type="slidenum">
              <a:rPr lang="en-US" smtClean="0"/>
              <a:pPr/>
              <a:t>11</a:t>
            </a:fld>
            <a:endParaRPr lang="en-US" dirty="0"/>
          </a:p>
        </p:txBody>
      </p:sp>
      <p:pic>
        <p:nvPicPr>
          <p:cNvPr id="1026" name="Picture 2">
            <a:extLst>
              <a:ext uri="{FF2B5EF4-FFF2-40B4-BE49-F238E27FC236}">
                <a16:creationId xmlns:a16="http://schemas.microsoft.com/office/drawing/2014/main" id="{9443969F-A058-592B-4D9C-BC1051F86E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614363"/>
            <a:ext cx="8572500" cy="562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768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91BBD-BA1F-026D-2298-21BF053A762B}"/>
              </a:ext>
            </a:extLst>
          </p:cNvPr>
          <p:cNvSpPr>
            <a:spLocks noGrp="1"/>
          </p:cNvSpPr>
          <p:nvPr>
            <p:ph type="title"/>
          </p:nvPr>
        </p:nvSpPr>
        <p:spPr>
          <a:xfrm>
            <a:off x="1524000" y="454925"/>
            <a:ext cx="9144000" cy="837063"/>
          </a:xfrm>
        </p:spPr>
        <p:txBody>
          <a:bodyPr>
            <a:normAutofit fontScale="90000"/>
          </a:bodyPr>
          <a:lstStyle/>
          <a:p>
            <a:r>
              <a:rPr lang="en-US" dirty="0"/>
              <a:t>Birds </a:t>
            </a:r>
          </a:p>
        </p:txBody>
      </p:sp>
      <p:sp>
        <p:nvSpPr>
          <p:cNvPr id="3" name="Text Placeholder 2">
            <a:extLst>
              <a:ext uri="{FF2B5EF4-FFF2-40B4-BE49-F238E27FC236}">
                <a16:creationId xmlns:a16="http://schemas.microsoft.com/office/drawing/2014/main" id="{12DF653F-ECFD-2DE0-0050-6511589B210D}"/>
              </a:ext>
            </a:extLst>
          </p:cNvPr>
          <p:cNvSpPr>
            <a:spLocks noGrp="1"/>
          </p:cNvSpPr>
          <p:nvPr>
            <p:ph type="body" idx="1"/>
          </p:nvPr>
        </p:nvSpPr>
        <p:spPr>
          <a:xfrm>
            <a:off x="1523999" y="1291989"/>
            <a:ext cx="9144001" cy="4797662"/>
          </a:xfrm>
        </p:spPr>
        <p:txBody>
          <a:bodyPr/>
          <a:lstStyle/>
          <a:p>
            <a:r>
              <a:rPr lang="en-US" b="1" dirty="0">
                <a:solidFill>
                  <a:schemeClr val="tx1"/>
                </a:solidFill>
              </a:rPr>
              <a:t>Lights create areas birds and bats will not enter or nest</a:t>
            </a:r>
          </a:p>
          <a:p>
            <a:r>
              <a:rPr lang="en-US" b="1" dirty="0">
                <a:solidFill>
                  <a:schemeClr val="tx1"/>
                </a:solidFill>
              </a:rPr>
              <a:t>Lights on or in nesting areas cause birds to delay their emergence at dusk when the insects they eat are most abundant</a:t>
            </a:r>
          </a:p>
          <a:p>
            <a:r>
              <a:rPr lang="en-US" b="1" dirty="0">
                <a:solidFill>
                  <a:schemeClr val="tx1"/>
                </a:solidFill>
              </a:rPr>
              <a:t>Birds circle brightly lit buildings exhausting their energy stores</a:t>
            </a:r>
          </a:p>
          <a:p>
            <a:r>
              <a:rPr lang="en-US" b="1" dirty="0">
                <a:solidFill>
                  <a:schemeClr val="tx1"/>
                </a:solidFill>
              </a:rPr>
              <a:t>Birds often collide with lighted structures</a:t>
            </a:r>
          </a:p>
          <a:p>
            <a:r>
              <a:rPr lang="en-US" b="1" dirty="0">
                <a:solidFill>
                  <a:schemeClr val="tx1"/>
                </a:solidFill>
              </a:rPr>
              <a:t>Artificial night light interferes with migrating birds ability to  calibrate their internal compass</a:t>
            </a:r>
          </a:p>
          <a:p>
            <a:endParaRPr lang="en-US" dirty="0"/>
          </a:p>
          <a:p>
            <a:endParaRPr lang="en-US" dirty="0"/>
          </a:p>
        </p:txBody>
      </p:sp>
      <p:sp>
        <p:nvSpPr>
          <p:cNvPr id="4" name="Slide Number Placeholder 3">
            <a:extLst>
              <a:ext uri="{FF2B5EF4-FFF2-40B4-BE49-F238E27FC236}">
                <a16:creationId xmlns:a16="http://schemas.microsoft.com/office/drawing/2014/main" id="{538A7A11-9E0A-FACF-6DE9-D74ADE3B03CC}"/>
              </a:ext>
            </a:extLst>
          </p:cNvPr>
          <p:cNvSpPr>
            <a:spLocks noGrp="1"/>
          </p:cNvSpPr>
          <p:nvPr>
            <p:ph type="sldNum" sz="quarter" idx="12"/>
          </p:nvPr>
        </p:nvSpPr>
        <p:spPr/>
        <p:txBody>
          <a:bodyPr/>
          <a:lstStyle/>
          <a:p>
            <a:fld id="{08AB70BE-1769-45B8-85A6-0C837432C7E6}" type="slidenum">
              <a:rPr lang="en-US" smtClean="0"/>
              <a:pPr/>
              <a:t>12</a:t>
            </a:fld>
            <a:endParaRPr lang="en-US" dirty="0"/>
          </a:p>
        </p:txBody>
      </p:sp>
    </p:spTree>
    <p:extLst>
      <p:ext uri="{BB962C8B-B14F-4D97-AF65-F5344CB8AC3E}">
        <p14:creationId xmlns:p14="http://schemas.microsoft.com/office/powerpoint/2010/main" val="4266854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ED2D0E93-2666-4683-AF99-5A07ABCF4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mountain lion at night, with the city lights of Los Angeles in the background.">
            <a:extLst>
              <a:ext uri="{FF2B5EF4-FFF2-40B4-BE49-F238E27FC236}">
                <a16:creationId xmlns:a16="http://schemas.microsoft.com/office/drawing/2014/main" id="{9D630C6B-89BD-7FED-2A14-3058EB8DF8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871" r="573"/>
          <a:stretch>
            <a:fillRect/>
          </a:stretch>
        </p:blipFill>
        <p:spPr bwMode="auto">
          <a:xfrm>
            <a:off x="20" y="10"/>
            <a:ext cx="12191979" cy="6857989"/>
          </a:xfrm>
          <a:prstGeom prst="rect">
            <a:avLst/>
          </a:prstGeom>
          <a:noFill/>
          <a:extLst>
            <a:ext uri="{909E8E84-426E-40DD-AFC4-6F175D3DCCD1}">
              <a14:hiddenFill xmlns:a14="http://schemas.microsoft.com/office/drawing/2010/main">
                <a:solidFill>
                  <a:srgbClr val="FFFFFF"/>
                </a:solidFill>
              </a14:hiddenFill>
            </a:ext>
          </a:extLst>
        </p:spPr>
      </p:pic>
      <p:sp>
        <p:nvSpPr>
          <p:cNvPr id="2057" name="Freeform: Shape 2056">
            <a:extLst>
              <a:ext uri="{FF2B5EF4-FFF2-40B4-BE49-F238E27FC236}">
                <a16:creationId xmlns:a16="http://schemas.microsoft.com/office/drawing/2014/main" id="{86AB017B-1DE4-4083-A7AC-D42A85241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53183" y="113375"/>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59" name="Freeform: Shape 2058">
            <a:extLst>
              <a:ext uri="{FF2B5EF4-FFF2-40B4-BE49-F238E27FC236}">
                <a16:creationId xmlns:a16="http://schemas.microsoft.com/office/drawing/2014/main" id="{10494BB2-D29A-43CB-9DF3-0A27F0E99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3377" y="3619183"/>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C2349B3C-875E-1108-2F73-30F1ECDBE4A6}"/>
              </a:ext>
            </a:extLst>
          </p:cNvPr>
          <p:cNvSpPr>
            <a:spLocks noGrp="1"/>
          </p:cNvSpPr>
          <p:nvPr>
            <p:ph type="sldNum" sz="quarter" idx="12"/>
          </p:nvPr>
        </p:nvSpPr>
        <p:spPr>
          <a:xfrm>
            <a:off x="11391150" y="6433203"/>
            <a:ext cx="693263" cy="367842"/>
          </a:xfrm>
        </p:spPr>
        <p:txBody>
          <a:bodyPr>
            <a:normAutofit/>
          </a:bodyPr>
          <a:lstStyle/>
          <a:p>
            <a:pPr>
              <a:lnSpc>
                <a:spcPct val="90000"/>
              </a:lnSpc>
              <a:spcAft>
                <a:spcPts val="600"/>
              </a:spcAft>
            </a:pPr>
            <a:fld id="{08AB70BE-1769-45B8-85A6-0C837432C7E6}" type="slidenum">
              <a:rPr lang="en-US" sz="1900"/>
              <a:pPr>
                <a:lnSpc>
                  <a:spcPct val="90000"/>
                </a:lnSpc>
                <a:spcAft>
                  <a:spcPts val="600"/>
                </a:spcAft>
              </a:pPr>
              <a:t>13</a:t>
            </a:fld>
            <a:endParaRPr lang="en-US" sz="1900"/>
          </a:p>
        </p:txBody>
      </p:sp>
    </p:spTree>
    <p:extLst>
      <p:ext uri="{BB962C8B-B14F-4D97-AF65-F5344CB8AC3E}">
        <p14:creationId xmlns:p14="http://schemas.microsoft.com/office/powerpoint/2010/main" val="1572967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2D9A3-6598-E350-9156-8F92D43B8053}"/>
              </a:ext>
            </a:extLst>
          </p:cNvPr>
          <p:cNvSpPr>
            <a:spLocks noGrp="1"/>
          </p:cNvSpPr>
          <p:nvPr>
            <p:ph type="title"/>
          </p:nvPr>
        </p:nvSpPr>
        <p:spPr>
          <a:xfrm>
            <a:off x="1524000" y="500418"/>
            <a:ext cx="9144000" cy="764275"/>
          </a:xfrm>
        </p:spPr>
        <p:txBody>
          <a:bodyPr>
            <a:normAutofit fontScale="90000"/>
          </a:bodyPr>
          <a:lstStyle/>
          <a:p>
            <a:r>
              <a:rPr lang="en-US" dirty="0"/>
              <a:t>Larger Animals</a:t>
            </a:r>
          </a:p>
        </p:txBody>
      </p:sp>
      <p:sp>
        <p:nvSpPr>
          <p:cNvPr id="3" name="Text Placeholder 2">
            <a:extLst>
              <a:ext uri="{FF2B5EF4-FFF2-40B4-BE49-F238E27FC236}">
                <a16:creationId xmlns:a16="http://schemas.microsoft.com/office/drawing/2014/main" id="{90A6B861-466A-DDCE-5E54-F8AAB0A10CAB}"/>
              </a:ext>
            </a:extLst>
          </p:cNvPr>
          <p:cNvSpPr>
            <a:spLocks noGrp="1"/>
          </p:cNvSpPr>
          <p:nvPr>
            <p:ph type="body" idx="1"/>
          </p:nvPr>
        </p:nvSpPr>
        <p:spPr>
          <a:xfrm>
            <a:off x="1523999" y="1528549"/>
            <a:ext cx="9144001" cy="4561101"/>
          </a:xfrm>
        </p:spPr>
        <p:txBody>
          <a:bodyPr/>
          <a:lstStyle/>
          <a:p>
            <a:r>
              <a:rPr lang="en-US" b="1" dirty="0"/>
              <a:t>Lights create barrier to movement, fragmenting habitats and limiting access to food and shelter</a:t>
            </a:r>
          </a:p>
          <a:p>
            <a:r>
              <a:rPr lang="en-US" b="1" dirty="0"/>
              <a:t>Altered light/dark cycles effect reproduction, nourishment, sleep, and protection from </a:t>
            </a:r>
            <a:r>
              <a:rPr lang="en-US" b="1" dirty="0" err="1"/>
              <a:t>predatorscycles</a:t>
            </a:r>
            <a:r>
              <a:rPr lang="en-US" b="1" dirty="0"/>
              <a:t> </a:t>
            </a:r>
          </a:p>
          <a:p>
            <a:endParaRPr lang="en-US" b="1" dirty="0"/>
          </a:p>
        </p:txBody>
      </p:sp>
      <p:sp>
        <p:nvSpPr>
          <p:cNvPr id="4" name="Slide Number Placeholder 3">
            <a:extLst>
              <a:ext uri="{FF2B5EF4-FFF2-40B4-BE49-F238E27FC236}">
                <a16:creationId xmlns:a16="http://schemas.microsoft.com/office/drawing/2014/main" id="{87AF8AC5-7B82-19CD-1646-133038986BAB}"/>
              </a:ext>
            </a:extLst>
          </p:cNvPr>
          <p:cNvSpPr>
            <a:spLocks noGrp="1"/>
          </p:cNvSpPr>
          <p:nvPr>
            <p:ph type="sldNum" sz="quarter" idx="12"/>
          </p:nvPr>
        </p:nvSpPr>
        <p:spPr/>
        <p:txBody>
          <a:bodyPr/>
          <a:lstStyle/>
          <a:p>
            <a:fld id="{08AB70BE-1769-45B8-85A6-0C837432C7E6}" type="slidenum">
              <a:rPr lang="en-US" smtClean="0"/>
              <a:pPr/>
              <a:t>14</a:t>
            </a:fld>
            <a:endParaRPr lang="en-US" dirty="0"/>
          </a:p>
        </p:txBody>
      </p:sp>
    </p:spTree>
    <p:extLst>
      <p:ext uri="{BB962C8B-B14F-4D97-AF65-F5344CB8AC3E}">
        <p14:creationId xmlns:p14="http://schemas.microsoft.com/office/powerpoint/2010/main" val="741676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CC7C2-3271-2DB4-2D66-FB5AC6D09969}"/>
              </a:ext>
            </a:extLst>
          </p:cNvPr>
          <p:cNvSpPr>
            <a:spLocks noGrp="1"/>
          </p:cNvSpPr>
          <p:nvPr>
            <p:ph type="title"/>
          </p:nvPr>
        </p:nvSpPr>
        <p:spPr/>
        <p:txBody>
          <a:bodyPr>
            <a:noAutofit/>
          </a:bodyPr>
          <a:lstStyle/>
          <a:p>
            <a:pPr algn="ctr"/>
            <a:r>
              <a:rPr lang="en-US" sz="5400" dirty="0"/>
              <a:t>Do dark skies have an economic impact?</a:t>
            </a:r>
          </a:p>
        </p:txBody>
      </p:sp>
      <p:pic>
        <p:nvPicPr>
          <p:cNvPr id="7" name="Content Placeholder 6" descr="A group of people standing in a room with a large black fan&#10;&#10;AI-generated content may be incorrect.">
            <a:extLst>
              <a:ext uri="{FF2B5EF4-FFF2-40B4-BE49-F238E27FC236}">
                <a16:creationId xmlns:a16="http://schemas.microsoft.com/office/drawing/2014/main" id="{D6EFB324-727B-64C2-E303-A338A4430886}"/>
              </a:ext>
            </a:extLst>
          </p:cNvPr>
          <p:cNvPicPr>
            <a:picLocks noGrp="1" noChangeAspect="1"/>
          </p:cNvPicPr>
          <p:nvPr>
            <p:ph sz="half" idx="1"/>
          </p:nvPr>
        </p:nvPicPr>
        <p:blipFill>
          <a:blip r:embed="rId3"/>
          <a:stretch>
            <a:fillRect/>
          </a:stretch>
        </p:blipFill>
        <p:spPr>
          <a:xfrm>
            <a:off x="1624084" y="2090142"/>
            <a:ext cx="3195341" cy="2851597"/>
          </a:xfrm>
        </p:spPr>
      </p:pic>
      <p:pic>
        <p:nvPicPr>
          <p:cNvPr id="10" name="Content Placeholder 9" descr="A building with a dome on top of it&#10;&#10;AI-generated content may be incorrect.">
            <a:extLst>
              <a:ext uri="{FF2B5EF4-FFF2-40B4-BE49-F238E27FC236}">
                <a16:creationId xmlns:a16="http://schemas.microsoft.com/office/drawing/2014/main" id="{CC3FD447-D9F8-D148-D9BA-34319D2C1B4C}"/>
              </a:ext>
            </a:extLst>
          </p:cNvPr>
          <p:cNvPicPr>
            <a:picLocks noGrp="1" noChangeAspect="1"/>
          </p:cNvPicPr>
          <p:nvPr>
            <p:ph sz="half" idx="2"/>
          </p:nvPr>
        </p:nvPicPr>
        <p:blipFill>
          <a:blip r:embed="rId4"/>
          <a:stretch>
            <a:fillRect/>
          </a:stretch>
        </p:blipFill>
        <p:spPr>
          <a:xfrm rot="5400000">
            <a:off x="6653971" y="2018447"/>
            <a:ext cx="2952466" cy="3009900"/>
          </a:xfrm>
        </p:spPr>
      </p:pic>
      <p:sp>
        <p:nvSpPr>
          <p:cNvPr id="5" name="Slide Number Placeholder 4">
            <a:extLst>
              <a:ext uri="{FF2B5EF4-FFF2-40B4-BE49-F238E27FC236}">
                <a16:creationId xmlns:a16="http://schemas.microsoft.com/office/drawing/2014/main" id="{CFEFE82A-F3B2-DDAA-E11B-D6FDFAB0002B}"/>
              </a:ext>
            </a:extLst>
          </p:cNvPr>
          <p:cNvSpPr>
            <a:spLocks noGrp="1"/>
          </p:cNvSpPr>
          <p:nvPr>
            <p:ph type="sldNum" sz="quarter" idx="12"/>
          </p:nvPr>
        </p:nvSpPr>
        <p:spPr/>
        <p:txBody>
          <a:bodyPr/>
          <a:lstStyle/>
          <a:p>
            <a:fld id="{08AB70BE-1769-45B8-85A6-0C837432C7E6}" type="slidenum">
              <a:rPr lang="en-US" smtClean="0"/>
              <a:pPr/>
              <a:t>15</a:t>
            </a:fld>
            <a:endParaRPr lang="en-US" dirty="0"/>
          </a:p>
        </p:txBody>
      </p:sp>
      <p:sp>
        <p:nvSpPr>
          <p:cNvPr id="8" name="TextBox 7">
            <a:extLst>
              <a:ext uri="{FF2B5EF4-FFF2-40B4-BE49-F238E27FC236}">
                <a16:creationId xmlns:a16="http://schemas.microsoft.com/office/drawing/2014/main" id="{764DA3C5-B0F5-FC2A-DBA0-6E91C18C3A17}"/>
              </a:ext>
            </a:extLst>
          </p:cNvPr>
          <p:cNvSpPr txBox="1"/>
          <p:nvPr/>
        </p:nvSpPr>
        <p:spPr>
          <a:xfrm>
            <a:off x="1974376" y="5199797"/>
            <a:ext cx="2631234" cy="646331"/>
          </a:xfrm>
          <a:prstGeom prst="rect">
            <a:avLst/>
          </a:prstGeom>
          <a:noFill/>
        </p:spPr>
        <p:txBody>
          <a:bodyPr wrap="square" rtlCol="0">
            <a:spAutoFit/>
          </a:bodyPr>
          <a:lstStyle/>
          <a:p>
            <a:pPr algn="ctr"/>
            <a:r>
              <a:rPr lang="en-US" b="1" dirty="0"/>
              <a:t>280-300 Telescopes Installed</a:t>
            </a:r>
          </a:p>
        </p:txBody>
      </p:sp>
      <p:sp>
        <p:nvSpPr>
          <p:cNvPr id="11" name="TextBox 10">
            <a:extLst>
              <a:ext uri="{FF2B5EF4-FFF2-40B4-BE49-F238E27FC236}">
                <a16:creationId xmlns:a16="http://schemas.microsoft.com/office/drawing/2014/main" id="{67713F56-F1AF-C1DF-312E-BC340123E5C7}"/>
              </a:ext>
            </a:extLst>
          </p:cNvPr>
          <p:cNvSpPr txBox="1"/>
          <p:nvPr/>
        </p:nvSpPr>
        <p:spPr>
          <a:xfrm>
            <a:off x="6687403" y="5338296"/>
            <a:ext cx="2866031" cy="646331"/>
          </a:xfrm>
          <a:prstGeom prst="rect">
            <a:avLst/>
          </a:prstGeom>
          <a:noFill/>
        </p:spPr>
        <p:txBody>
          <a:bodyPr wrap="square" rtlCol="0">
            <a:spAutoFit/>
          </a:bodyPr>
          <a:lstStyle/>
          <a:p>
            <a:pPr algn="ctr"/>
            <a:r>
              <a:rPr lang="en-US" b="1" dirty="0"/>
              <a:t>80-85 Privately Owned Observatories Constructed</a:t>
            </a:r>
          </a:p>
        </p:txBody>
      </p:sp>
    </p:spTree>
    <p:extLst>
      <p:ext uri="{BB962C8B-B14F-4D97-AF65-F5344CB8AC3E}">
        <p14:creationId xmlns:p14="http://schemas.microsoft.com/office/powerpoint/2010/main" val="1647236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E33D8-9BA2-FB2A-89C7-EB853AE22E05}"/>
              </a:ext>
            </a:extLst>
          </p:cNvPr>
          <p:cNvSpPr>
            <a:spLocks noGrp="1"/>
          </p:cNvSpPr>
          <p:nvPr>
            <p:ph type="title"/>
          </p:nvPr>
        </p:nvSpPr>
        <p:spPr>
          <a:xfrm>
            <a:off x="1524000" y="883178"/>
            <a:ext cx="9144000" cy="1851102"/>
          </a:xfrm>
        </p:spPr>
        <p:txBody>
          <a:bodyPr>
            <a:normAutofit/>
          </a:bodyPr>
          <a:lstStyle/>
          <a:p>
            <a:r>
              <a:rPr lang="en-US" dirty="0"/>
              <a:t>Three Remote Telescope Hosting </a:t>
            </a:r>
            <a:r>
              <a:rPr lang="en-US" sz="4800" dirty="0"/>
              <a:t>Facilities</a:t>
            </a:r>
          </a:p>
        </p:txBody>
      </p:sp>
      <p:sp>
        <p:nvSpPr>
          <p:cNvPr id="3" name="Text Placeholder 2">
            <a:extLst>
              <a:ext uri="{FF2B5EF4-FFF2-40B4-BE49-F238E27FC236}">
                <a16:creationId xmlns:a16="http://schemas.microsoft.com/office/drawing/2014/main" id="{C4ADB6D9-CC94-0111-0121-7EA66FFD3862}"/>
              </a:ext>
            </a:extLst>
          </p:cNvPr>
          <p:cNvSpPr>
            <a:spLocks noGrp="1"/>
          </p:cNvSpPr>
          <p:nvPr>
            <p:ph type="body" idx="1"/>
          </p:nvPr>
        </p:nvSpPr>
        <p:spPr>
          <a:xfrm>
            <a:off x="1523999" y="2894858"/>
            <a:ext cx="9144001" cy="3028670"/>
          </a:xfrm>
        </p:spPr>
        <p:txBody>
          <a:bodyPr>
            <a:normAutofit/>
          </a:bodyPr>
          <a:lstStyle/>
          <a:p>
            <a:r>
              <a:rPr lang="en-US" b="1" dirty="0"/>
              <a:t>Providing access to Hidalgo County’s dark skies to over 100 astronomers, researchers, and scientists from throughout the world.</a:t>
            </a:r>
          </a:p>
          <a:p>
            <a:pPr marL="342900" indent="-342900">
              <a:buFont typeface="Wingdings" panose="05000000000000000000" pitchFamily="2" charset="2"/>
              <a:buChar char="§"/>
            </a:pPr>
            <a:r>
              <a:rPr lang="en-US" b="1" dirty="0"/>
              <a:t>Astronomy Acres</a:t>
            </a:r>
          </a:p>
          <a:p>
            <a:pPr marL="342900" indent="-342900">
              <a:buFont typeface="Wingdings" panose="05000000000000000000" pitchFamily="2" charset="2"/>
              <a:buChar char="§"/>
            </a:pPr>
            <a:r>
              <a:rPr lang="en-US" b="1" dirty="0"/>
              <a:t>Dark Sky New Mexico </a:t>
            </a:r>
          </a:p>
          <a:p>
            <a:pPr marL="342900" indent="-342900">
              <a:buFont typeface="Wingdings" panose="05000000000000000000" pitchFamily="2" charset="2"/>
              <a:buChar char="§"/>
            </a:pPr>
            <a:r>
              <a:rPr lang="en-US" b="1" dirty="0"/>
              <a:t>Deep Sky New Mexico</a:t>
            </a:r>
          </a:p>
        </p:txBody>
      </p:sp>
      <p:sp>
        <p:nvSpPr>
          <p:cNvPr id="4" name="Slide Number Placeholder 3">
            <a:extLst>
              <a:ext uri="{FF2B5EF4-FFF2-40B4-BE49-F238E27FC236}">
                <a16:creationId xmlns:a16="http://schemas.microsoft.com/office/drawing/2014/main" id="{A0DE3D49-A043-BE0B-35E5-7583B5A3B78B}"/>
              </a:ext>
            </a:extLst>
          </p:cNvPr>
          <p:cNvSpPr>
            <a:spLocks noGrp="1"/>
          </p:cNvSpPr>
          <p:nvPr>
            <p:ph type="sldNum" sz="quarter" idx="12"/>
          </p:nvPr>
        </p:nvSpPr>
        <p:spPr/>
        <p:txBody>
          <a:bodyPr/>
          <a:lstStyle/>
          <a:p>
            <a:fld id="{08AB70BE-1769-45B8-85A6-0C837432C7E6}" type="slidenum">
              <a:rPr lang="en-US" smtClean="0"/>
              <a:pPr/>
              <a:t>16</a:t>
            </a:fld>
            <a:endParaRPr lang="en-US" dirty="0"/>
          </a:p>
        </p:txBody>
      </p:sp>
    </p:spTree>
    <p:extLst>
      <p:ext uri="{BB962C8B-B14F-4D97-AF65-F5344CB8AC3E}">
        <p14:creationId xmlns:p14="http://schemas.microsoft.com/office/powerpoint/2010/main" val="1418048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CAABE-9622-0066-0B6F-7EFE5B1188AA}"/>
              </a:ext>
            </a:extLst>
          </p:cNvPr>
          <p:cNvSpPr>
            <a:spLocks noGrp="1"/>
          </p:cNvSpPr>
          <p:nvPr>
            <p:ph type="title"/>
          </p:nvPr>
        </p:nvSpPr>
        <p:spPr/>
        <p:txBody>
          <a:bodyPr/>
          <a:lstStyle/>
          <a:p>
            <a:r>
              <a:rPr lang="en-US" dirty="0"/>
              <a:t>Did we bring this predicament on ourselves?</a:t>
            </a:r>
          </a:p>
        </p:txBody>
      </p:sp>
      <p:sp>
        <p:nvSpPr>
          <p:cNvPr id="3" name="Slide Number Placeholder 2">
            <a:extLst>
              <a:ext uri="{FF2B5EF4-FFF2-40B4-BE49-F238E27FC236}">
                <a16:creationId xmlns:a16="http://schemas.microsoft.com/office/drawing/2014/main" id="{D6C9E0B4-E171-FFC1-50CA-50E6E848AAB3}"/>
              </a:ext>
            </a:extLst>
          </p:cNvPr>
          <p:cNvSpPr>
            <a:spLocks noGrp="1"/>
          </p:cNvSpPr>
          <p:nvPr>
            <p:ph type="sldNum" sz="quarter" idx="12"/>
          </p:nvPr>
        </p:nvSpPr>
        <p:spPr/>
        <p:txBody>
          <a:bodyPr/>
          <a:lstStyle/>
          <a:p>
            <a:fld id="{08AB70BE-1769-45B8-85A6-0C837432C7E6}" type="slidenum">
              <a:rPr lang="en-US" smtClean="0"/>
              <a:pPr/>
              <a:t>17</a:t>
            </a:fld>
            <a:endParaRPr lang="en-US" dirty="0"/>
          </a:p>
        </p:txBody>
      </p:sp>
      <p:sp>
        <p:nvSpPr>
          <p:cNvPr id="4" name="TextBox 3">
            <a:extLst>
              <a:ext uri="{FF2B5EF4-FFF2-40B4-BE49-F238E27FC236}">
                <a16:creationId xmlns:a16="http://schemas.microsoft.com/office/drawing/2014/main" id="{3C30EDB9-7C49-3B65-DADC-D22393AE575E}"/>
              </a:ext>
            </a:extLst>
          </p:cNvPr>
          <p:cNvSpPr txBox="1"/>
          <p:nvPr/>
        </p:nvSpPr>
        <p:spPr>
          <a:xfrm>
            <a:off x="3696603" y="2465846"/>
            <a:ext cx="4290313" cy="1107996"/>
          </a:xfrm>
          <a:prstGeom prst="rect">
            <a:avLst/>
          </a:prstGeom>
          <a:noFill/>
        </p:spPr>
        <p:txBody>
          <a:bodyPr wrap="square" rtlCol="0">
            <a:spAutoFit/>
          </a:bodyPr>
          <a:lstStyle/>
          <a:p>
            <a:r>
              <a:rPr lang="en-US" sz="6600" b="1" dirty="0">
                <a:effectLst>
                  <a:outerShdw blurRad="38100" dist="38100" dir="2700000" algn="tl">
                    <a:srgbClr val="000000">
                      <a:alpha val="43137"/>
                    </a:srgbClr>
                  </a:outerShdw>
                </a:effectLst>
              </a:rPr>
              <a:t>Absolutely!</a:t>
            </a:r>
          </a:p>
        </p:txBody>
      </p:sp>
      <p:sp>
        <p:nvSpPr>
          <p:cNvPr id="6" name="TextBox 5">
            <a:extLst>
              <a:ext uri="{FF2B5EF4-FFF2-40B4-BE49-F238E27FC236}">
                <a16:creationId xmlns:a16="http://schemas.microsoft.com/office/drawing/2014/main" id="{F9D28330-520D-2C97-9218-2A71E87DDF66}"/>
              </a:ext>
            </a:extLst>
          </p:cNvPr>
          <p:cNvSpPr txBox="1"/>
          <p:nvPr/>
        </p:nvSpPr>
        <p:spPr>
          <a:xfrm>
            <a:off x="1022742" y="4337983"/>
            <a:ext cx="8311940" cy="1323439"/>
          </a:xfrm>
          <a:prstGeom prst="rect">
            <a:avLst/>
          </a:prstGeom>
          <a:noFill/>
        </p:spPr>
        <p:txBody>
          <a:bodyPr wrap="square" rtlCol="0">
            <a:spAutoFit/>
          </a:bodyPr>
          <a:lstStyle/>
          <a:p>
            <a:r>
              <a:rPr kumimoji="0" lang="en-US" sz="4000" b="0" i="0" u="none" strike="noStrike" kern="1200" cap="none" spc="0" normalizeH="0" baseline="0" noProof="0" dirty="0">
                <a:ln>
                  <a:noFill/>
                </a:ln>
                <a:solidFill>
                  <a:srgbClr val="18818C"/>
                </a:solidFill>
                <a:effectLst/>
                <a:uLnTx/>
                <a:uFillTx/>
                <a:latin typeface="Elephant"/>
                <a:ea typeface="+mj-ea"/>
                <a:cs typeface="+mj-cs"/>
              </a:rPr>
              <a:t>So, what do we do now?  Can we undo the damage?</a:t>
            </a:r>
            <a:endParaRPr lang="en-US" dirty="0"/>
          </a:p>
        </p:txBody>
      </p:sp>
    </p:spTree>
    <p:extLst>
      <p:ext uri="{BB962C8B-B14F-4D97-AF65-F5344CB8AC3E}">
        <p14:creationId xmlns:p14="http://schemas.microsoft.com/office/powerpoint/2010/main" val="1214988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4CE9C-11F6-133D-FA8B-BB1E3DFFB58F}"/>
              </a:ext>
            </a:extLst>
          </p:cNvPr>
          <p:cNvSpPr>
            <a:spLocks noGrp="1"/>
          </p:cNvSpPr>
          <p:nvPr>
            <p:ph type="title"/>
          </p:nvPr>
        </p:nvSpPr>
        <p:spPr>
          <a:xfrm>
            <a:off x="908775" y="590372"/>
            <a:ext cx="10202248" cy="878735"/>
          </a:xfrm>
        </p:spPr>
        <p:txBody>
          <a:bodyPr/>
          <a:lstStyle/>
          <a:p>
            <a:r>
              <a:rPr lang="en-US" dirty="0"/>
              <a:t>In your own personal sphere…</a:t>
            </a:r>
          </a:p>
        </p:txBody>
      </p:sp>
      <p:sp>
        <p:nvSpPr>
          <p:cNvPr id="3" name="Slide Number Placeholder 2">
            <a:extLst>
              <a:ext uri="{FF2B5EF4-FFF2-40B4-BE49-F238E27FC236}">
                <a16:creationId xmlns:a16="http://schemas.microsoft.com/office/drawing/2014/main" id="{E81A1DEE-3C4C-F68F-85C7-5F26776FCD21}"/>
              </a:ext>
            </a:extLst>
          </p:cNvPr>
          <p:cNvSpPr>
            <a:spLocks noGrp="1"/>
          </p:cNvSpPr>
          <p:nvPr>
            <p:ph type="sldNum" sz="quarter" idx="12"/>
          </p:nvPr>
        </p:nvSpPr>
        <p:spPr/>
        <p:txBody>
          <a:bodyPr/>
          <a:lstStyle/>
          <a:p>
            <a:fld id="{08AB70BE-1769-45B8-85A6-0C837432C7E6}" type="slidenum">
              <a:rPr lang="en-US" smtClean="0"/>
              <a:pPr/>
              <a:t>18</a:t>
            </a:fld>
            <a:endParaRPr lang="en-US" dirty="0"/>
          </a:p>
        </p:txBody>
      </p:sp>
      <p:sp>
        <p:nvSpPr>
          <p:cNvPr id="4" name="TextBox 3">
            <a:extLst>
              <a:ext uri="{FF2B5EF4-FFF2-40B4-BE49-F238E27FC236}">
                <a16:creationId xmlns:a16="http://schemas.microsoft.com/office/drawing/2014/main" id="{FDD99AD1-7656-795A-1F3C-E520373D66E5}"/>
              </a:ext>
            </a:extLst>
          </p:cNvPr>
          <p:cNvSpPr txBox="1"/>
          <p:nvPr/>
        </p:nvSpPr>
        <p:spPr>
          <a:xfrm>
            <a:off x="1161418" y="1404102"/>
            <a:ext cx="7861240" cy="128708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t>Get outside into natural light more often</a:t>
            </a:r>
          </a:p>
          <a:p>
            <a:pPr marL="285750" indent="-285750">
              <a:lnSpc>
                <a:spcPct val="150000"/>
              </a:lnSpc>
              <a:buFont typeface="Arial" panose="020B0604020202020204" pitchFamily="34" charset="0"/>
              <a:buChar char="•"/>
            </a:pPr>
            <a:r>
              <a:rPr lang="en-US" b="1" dirty="0"/>
              <a:t>Change your home lighting to warm bulbs with low CCT</a:t>
            </a:r>
          </a:p>
          <a:p>
            <a:pPr marL="285750" indent="-285750">
              <a:lnSpc>
                <a:spcPct val="150000"/>
              </a:lnSpc>
              <a:buFont typeface="Arial" panose="020B0604020202020204" pitchFamily="34" charset="0"/>
              <a:buChar char="•"/>
            </a:pPr>
            <a:r>
              <a:rPr lang="en-US" b="1" dirty="0"/>
              <a:t>Reduce screen time after dark; treat yourself better</a:t>
            </a:r>
          </a:p>
        </p:txBody>
      </p:sp>
      <p:sp>
        <p:nvSpPr>
          <p:cNvPr id="5" name="TextBox 4">
            <a:extLst>
              <a:ext uri="{FF2B5EF4-FFF2-40B4-BE49-F238E27FC236}">
                <a16:creationId xmlns:a16="http://schemas.microsoft.com/office/drawing/2014/main" id="{C71F8AE5-5B2C-ED64-02C4-16ED93D65B27}"/>
              </a:ext>
            </a:extLst>
          </p:cNvPr>
          <p:cNvSpPr txBox="1"/>
          <p:nvPr/>
        </p:nvSpPr>
        <p:spPr>
          <a:xfrm>
            <a:off x="908775" y="3397581"/>
            <a:ext cx="8256893" cy="707886"/>
          </a:xfrm>
          <a:prstGeom prst="rect">
            <a:avLst/>
          </a:prstGeom>
          <a:noFill/>
        </p:spPr>
        <p:txBody>
          <a:bodyPr wrap="square" rtlCol="0">
            <a:spAutoFit/>
          </a:bodyPr>
          <a:lstStyle/>
          <a:p>
            <a:r>
              <a:rPr kumimoji="0" lang="en-US" sz="4000" b="0" i="0" u="none" strike="noStrike" kern="1200" cap="none" spc="0" normalizeH="0" baseline="0" noProof="0" dirty="0">
                <a:ln>
                  <a:noFill/>
                </a:ln>
                <a:solidFill>
                  <a:srgbClr val="18818C"/>
                </a:solidFill>
                <a:effectLst/>
                <a:uLnTx/>
                <a:uFillTx/>
                <a:latin typeface="Elephant"/>
                <a:ea typeface="+mj-ea"/>
                <a:cs typeface="+mj-cs"/>
              </a:rPr>
              <a:t>Outside </a:t>
            </a:r>
            <a:r>
              <a:rPr lang="en-US" sz="4000" dirty="0">
                <a:solidFill>
                  <a:srgbClr val="18818C"/>
                </a:solidFill>
                <a:latin typeface="Elephant"/>
                <a:ea typeface="+mj-ea"/>
                <a:cs typeface="+mj-cs"/>
              </a:rPr>
              <a:t>Your Home…</a:t>
            </a:r>
            <a:endParaRPr lang="en-US" dirty="0"/>
          </a:p>
        </p:txBody>
      </p:sp>
      <p:sp>
        <p:nvSpPr>
          <p:cNvPr id="6" name="TextBox 5">
            <a:extLst>
              <a:ext uri="{FF2B5EF4-FFF2-40B4-BE49-F238E27FC236}">
                <a16:creationId xmlns:a16="http://schemas.microsoft.com/office/drawing/2014/main" id="{5366D2C9-FA83-9BA7-77BC-1913B7E1CADE}"/>
              </a:ext>
            </a:extLst>
          </p:cNvPr>
          <p:cNvSpPr txBox="1"/>
          <p:nvPr/>
        </p:nvSpPr>
        <p:spPr>
          <a:xfrm>
            <a:off x="1291427" y="4212307"/>
            <a:ext cx="6400800" cy="128708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t>Encourage your neighbors to consider changes</a:t>
            </a:r>
          </a:p>
          <a:p>
            <a:pPr marL="285750" indent="-285750">
              <a:lnSpc>
                <a:spcPct val="150000"/>
              </a:lnSpc>
              <a:buFont typeface="Arial" panose="020B0604020202020204" pitchFamily="34" charset="0"/>
              <a:buChar char="•"/>
            </a:pPr>
            <a:r>
              <a:rPr lang="en-US" b="1" dirty="0"/>
              <a:t>Make changes where you work</a:t>
            </a:r>
          </a:p>
          <a:p>
            <a:pPr marL="285750" indent="-285750">
              <a:lnSpc>
                <a:spcPct val="150000"/>
              </a:lnSpc>
              <a:buFont typeface="Arial" panose="020B0604020202020204" pitchFamily="34" charset="0"/>
              <a:buChar char="•"/>
            </a:pPr>
            <a:r>
              <a:rPr lang="en-US" b="1" dirty="0"/>
              <a:t>Encourage local officials to implement new state standards</a:t>
            </a:r>
          </a:p>
        </p:txBody>
      </p:sp>
    </p:spTree>
    <p:extLst>
      <p:ext uri="{BB962C8B-B14F-4D97-AF65-F5344CB8AC3E}">
        <p14:creationId xmlns:p14="http://schemas.microsoft.com/office/powerpoint/2010/main" val="2106244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53094-9EAA-A4A4-FEE5-79FF1DC7B87E}"/>
              </a:ext>
            </a:extLst>
          </p:cNvPr>
          <p:cNvSpPr>
            <a:spLocks noGrp="1"/>
          </p:cNvSpPr>
          <p:nvPr>
            <p:ph type="title"/>
          </p:nvPr>
        </p:nvSpPr>
        <p:spPr/>
        <p:txBody>
          <a:bodyPr>
            <a:normAutofit/>
          </a:bodyPr>
          <a:lstStyle/>
          <a:p>
            <a:pPr algn="ctr"/>
            <a:r>
              <a:rPr lang="en-US" sz="5400" dirty="0"/>
              <a:t>But most importantly…</a:t>
            </a:r>
          </a:p>
        </p:txBody>
      </p:sp>
      <p:sp>
        <p:nvSpPr>
          <p:cNvPr id="3" name="Slide Number Placeholder 2">
            <a:extLst>
              <a:ext uri="{FF2B5EF4-FFF2-40B4-BE49-F238E27FC236}">
                <a16:creationId xmlns:a16="http://schemas.microsoft.com/office/drawing/2014/main" id="{F99CC0F0-6563-298F-5169-707862F43FFB}"/>
              </a:ext>
            </a:extLst>
          </p:cNvPr>
          <p:cNvSpPr>
            <a:spLocks noGrp="1"/>
          </p:cNvSpPr>
          <p:nvPr>
            <p:ph type="sldNum" sz="quarter" idx="12"/>
          </p:nvPr>
        </p:nvSpPr>
        <p:spPr/>
        <p:txBody>
          <a:bodyPr/>
          <a:lstStyle/>
          <a:p>
            <a:fld id="{08AB70BE-1769-45B8-85A6-0C837432C7E6}" type="slidenum">
              <a:rPr lang="en-US" smtClean="0"/>
              <a:pPr/>
              <a:t>19</a:t>
            </a:fld>
            <a:endParaRPr lang="en-US" dirty="0"/>
          </a:p>
        </p:txBody>
      </p:sp>
      <p:sp>
        <p:nvSpPr>
          <p:cNvPr id="4" name="TextBox 3">
            <a:extLst>
              <a:ext uri="{FF2B5EF4-FFF2-40B4-BE49-F238E27FC236}">
                <a16:creationId xmlns:a16="http://schemas.microsoft.com/office/drawing/2014/main" id="{ECF81902-13E8-BCF1-3F17-CD6DA002809D}"/>
              </a:ext>
            </a:extLst>
          </p:cNvPr>
          <p:cNvSpPr txBox="1"/>
          <p:nvPr/>
        </p:nvSpPr>
        <p:spPr>
          <a:xfrm>
            <a:off x="2166824" y="1807132"/>
            <a:ext cx="7822237" cy="3785652"/>
          </a:xfrm>
          <a:prstGeom prst="rect">
            <a:avLst/>
          </a:prstGeom>
          <a:noFill/>
        </p:spPr>
        <p:txBody>
          <a:bodyPr wrap="square" rtlCol="0">
            <a:spAutoFit/>
          </a:bodyPr>
          <a:lstStyle/>
          <a:p>
            <a:r>
              <a:rPr lang="en-US" sz="4800" b="1" dirty="0">
                <a:effectLst>
                  <a:outerShdw blurRad="38100" dist="38100" dir="2700000" algn="tl">
                    <a:srgbClr val="000000">
                      <a:alpha val="43137"/>
                    </a:srgbClr>
                  </a:outerShdw>
                </a:effectLst>
              </a:rPr>
              <a:t>When you see light pollution  </a:t>
            </a:r>
            <a:r>
              <a:rPr lang="en-US" sz="4800" b="1" dirty="0" err="1">
                <a:effectLst>
                  <a:outerShdw blurRad="38100" dist="38100" dir="2700000" algn="tl">
                    <a:srgbClr val="000000">
                      <a:alpha val="43137"/>
                    </a:srgbClr>
                  </a:outerShdw>
                </a:effectLst>
              </a:rPr>
              <a:t>occuring</a:t>
            </a:r>
            <a:r>
              <a:rPr lang="en-US" sz="4800" b="1" dirty="0">
                <a:effectLst>
                  <a:outerShdw blurRad="38100" dist="38100" dir="2700000" algn="tl">
                    <a:srgbClr val="000000">
                      <a:alpha val="43137"/>
                    </a:srgbClr>
                  </a:outerShdw>
                </a:effectLst>
              </a:rPr>
              <a:t> at a business you patronize or an organization you support, bring it up with them.  Be Nice!</a:t>
            </a:r>
          </a:p>
        </p:txBody>
      </p:sp>
    </p:spTree>
    <p:extLst>
      <p:ext uri="{BB962C8B-B14F-4D97-AF65-F5344CB8AC3E}">
        <p14:creationId xmlns:p14="http://schemas.microsoft.com/office/powerpoint/2010/main" val="827109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A3C92-1AE0-7F85-5639-E358C4B57717}"/>
              </a:ext>
            </a:extLst>
          </p:cNvPr>
          <p:cNvSpPr>
            <a:spLocks noGrp="1"/>
          </p:cNvSpPr>
          <p:nvPr>
            <p:ph type="title"/>
          </p:nvPr>
        </p:nvSpPr>
        <p:spPr/>
        <p:txBody>
          <a:bodyPr>
            <a:normAutofit/>
          </a:bodyPr>
          <a:lstStyle/>
          <a:p>
            <a:pPr algn="ctr"/>
            <a:r>
              <a:rPr lang="en-US" sz="3200" dirty="0"/>
              <a:t>What am I going to learn in the next 25 minutes?</a:t>
            </a:r>
          </a:p>
        </p:txBody>
      </p:sp>
      <p:sp>
        <p:nvSpPr>
          <p:cNvPr id="3" name="Content Placeholder 2">
            <a:extLst>
              <a:ext uri="{FF2B5EF4-FFF2-40B4-BE49-F238E27FC236}">
                <a16:creationId xmlns:a16="http://schemas.microsoft.com/office/drawing/2014/main" id="{DD415522-01E2-3C66-77B8-6327810AA660}"/>
              </a:ext>
            </a:extLst>
          </p:cNvPr>
          <p:cNvSpPr>
            <a:spLocks noGrp="1"/>
          </p:cNvSpPr>
          <p:nvPr>
            <p:ph idx="1"/>
          </p:nvPr>
        </p:nvSpPr>
        <p:spPr>
          <a:xfrm>
            <a:off x="914400" y="2256429"/>
            <a:ext cx="9914860" cy="3786561"/>
          </a:xfrm>
        </p:spPr>
        <p:txBody>
          <a:bodyPr/>
          <a:lstStyle/>
          <a:p>
            <a:r>
              <a:rPr lang="en-US" sz="2400" b="1" dirty="0"/>
              <a:t>What is light pollution?</a:t>
            </a:r>
          </a:p>
          <a:p>
            <a:r>
              <a:rPr lang="en-US" sz="2400" b="1" dirty="0"/>
              <a:t>How bad is our light pollution problem?</a:t>
            </a:r>
          </a:p>
          <a:p>
            <a:r>
              <a:rPr lang="en-US" sz="2400" b="1" dirty="0"/>
              <a:t>How does light pollution effect humans, nature, and the economy?</a:t>
            </a:r>
          </a:p>
          <a:p>
            <a:r>
              <a:rPr lang="en-US" sz="2400" b="1" dirty="0"/>
              <a:t>How did we bring this on ourselves?</a:t>
            </a:r>
          </a:p>
          <a:p>
            <a:r>
              <a:rPr lang="en-US" sz="2400" b="1" dirty="0"/>
              <a:t>What can people do to maintain or improve our sky condition?</a:t>
            </a:r>
          </a:p>
          <a:p>
            <a:endParaRPr lang="en-US" dirty="0"/>
          </a:p>
        </p:txBody>
      </p:sp>
      <p:sp>
        <p:nvSpPr>
          <p:cNvPr id="4" name="Slide Number Placeholder 3">
            <a:extLst>
              <a:ext uri="{FF2B5EF4-FFF2-40B4-BE49-F238E27FC236}">
                <a16:creationId xmlns:a16="http://schemas.microsoft.com/office/drawing/2014/main" id="{D47D31E4-98E2-7A94-9CA4-9ACE23A4B99B}"/>
              </a:ext>
            </a:extLst>
          </p:cNvPr>
          <p:cNvSpPr>
            <a:spLocks noGrp="1"/>
          </p:cNvSpPr>
          <p:nvPr>
            <p:ph type="sldNum" sz="quarter" idx="12"/>
          </p:nvPr>
        </p:nvSpPr>
        <p:spPr/>
        <p:txBody>
          <a:bodyPr/>
          <a:lstStyle/>
          <a:p>
            <a:fld id="{08AB70BE-1769-45B8-85A6-0C837432C7E6}" type="slidenum">
              <a:rPr lang="en-US" smtClean="0"/>
              <a:pPr/>
              <a:t>2</a:t>
            </a:fld>
            <a:endParaRPr lang="en-US" dirty="0"/>
          </a:p>
        </p:txBody>
      </p:sp>
    </p:spTree>
    <p:extLst>
      <p:ext uri="{BB962C8B-B14F-4D97-AF65-F5344CB8AC3E}">
        <p14:creationId xmlns:p14="http://schemas.microsoft.com/office/powerpoint/2010/main" val="838482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234A20-CE7D-4102-8DC5-1B91AD5EE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97BE4E3-AF25-C0D1-636A-D682B36E01A9}"/>
              </a:ext>
            </a:extLst>
          </p:cNvPr>
          <p:cNvPicPr>
            <a:picLocks noChangeAspect="1"/>
          </p:cNvPicPr>
          <p:nvPr/>
        </p:nvPicPr>
        <p:blipFill>
          <a:blip r:embed="rId2"/>
          <a:srcRect b="25000"/>
          <a:stretch>
            <a:fillRect/>
          </a:stretch>
        </p:blipFill>
        <p:spPr>
          <a:xfrm>
            <a:off x="20" y="10"/>
            <a:ext cx="12191980" cy="6857990"/>
          </a:xfrm>
          <a:prstGeom prst="rect">
            <a:avLst/>
          </a:prstGeom>
        </p:spPr>
      </p:pic>
      <p:sp>
        <p:nvSpPr>
          <p:cNvPr id="11" name="Freeform: Shape 10">
            <a:extLst>
              <a:ext uri="{FF2B5EF4-FFF2-40B4-BE49-F238E27FC236}">
                <a16:creationId xmlns:a16="http://schemas.microsoft.com/office/drawing/2014/main" id="{F9F730A7-EE45-4B2E-A92F-C56CECF83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6579" y="-96579"/>
            <a:ext cx="2667000" cy="2860158"/>
          </a:xfrm>
          <a:custGeom>
            <a:avLst/>
            <a:gdLst>
              <a:gd name="connsiteX0" fmla="*/ 0 w 2667000"/>
              <a:gd name="connsiteY0" fmla="*/ 3175 h 2860158"/>
              <a:gd name="connsiteX1" fmla="*/ 2565337 w 2667000"/>
              <a:gd name="connsiteY1" fmla="*/ 2845921 h 2860158"/>
              <a:gd name="connsiteX2" fmla="*/ 2667000 w 2667000"/>
              <a:gd name="connsiteY2" fmla="*/ 2851055 h 2860158"/>
              <a:gd name="connsiteX3" fmla="*/ 2667000 w 2667000"/>
              <a:gd name="connsiteY3" fmla="*/ 2860158 h 2860158"/>
              <a:gd name="connsiteX4" fmla="*/ 0 w 2667000"/>
              <a:gd name="connsiteY4" fmla="*/ 2860158 h 2860158"/>
              <a:gd name="connsiteX5" fmla="*/ 0 w 2667000"/>
              <a:gd name="connsiteY5" fmla="*/ 0 h 2860158"/>
              <a:gd name="connsiteX6" fmla="*/ 160 w 2667000"/>
              <a:gd name="connsiteY6" fmla="*/ 0 h 2860158"/>
              <a:gd name="connsiteX7" fmla="*/ 0 w 2667000"/>
              <a:gd name="connsiteY7" fmla="*/ 3175 h 286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7000" h="2860158">
                <a:moveTo>
                  <a:pt x="0" y="3175"/>
                </a:moveTo>
                <a:cubicBezTo>
                  <a:pt x="0" y="1482694"/>
                  <a:pt x="1124425" y="2699589"/>
                  <a:pt x="2565337" y="2845921"/>
                </a:cubicBezTo>
                <a:lnTo>
                  <a:pt x="2667000" y="2851055"/>
                </a:lnTo>
                <a:lnTo>
                  <a:pt x="2667000" y="2860158"/>
                </a:lnTo>
                <a:lnTo>
                  <a:pt x="0" y="2860158"/>
                </a:lnTo>
                <a:close/>
                <a:moveTo>
                  <a:pt x="0" y="0"/>
                </a:moveTo>
                <a:lnTo>
                  <a:pt x="160" y="0"/>
                </a:lnTo>
                <a:lnTo>
                  <a:pt x="0" y="3175"/>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8A735551-5237-4641-91F5-6C7A5992EF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239000" y="0"/>
            <a:ext cx="4953000" cy="6858000"/>
          </a:xfrm>
          <a:custGeom>
            <a:avLst/>
            <a:gdLst>
              <a:gd name="connsiteX0" fmla="*/ 4700562 w 4953000"/>
              <a:gd name="connsiteY0" fmla="*/ 2375 h 6858000"/>
              <a:gd name="connsiteX1" fmla="*/ 4606656 w 4953000"/>
              <a:gd name="connsiteY1" fmla="*/ 0 h 6858000"/>
              <a:gd name="connsiteX2" fmla="*/ 4953000 w 4953000"/>
              <a:gd name="connsiteY2" fmla="*/ 0 h 6858000"/>
              <a:gd name="connsiteX3" fmla="*/ 4953000 w 4953000"/>
              <a:gd name="connsiteY3" fmla="*/ 2 h 6858000"/>
              <a:gd name="connsiteX4" fmla="*/ 4700562 w 4953000"/>
              <a:gd name="connsiteY4" fmla="*/ 2 h 6858000"/>
              <a:gd name="connsiteX5" fmla="*/ 1178476 w 4953000"/>
              <a:gd name="connsiteY5" fmla="*/ 6858000 h 6858000"/>
              <a:gd name="connsiteX6" fmla="*/ 0 w 4953000"/>
              <a:gd name="connsiteY6" fmla="*/ 6858000 h 6858000"/>
              <a:gd name="connsiteX7" fmla="*/ 0 w 4953000"/>
              <a:gd name="connsiteY7" fmla="*/ 0 h 6858000"/>
              <a:gd name="connsiteX8" fmla="*/ 4606656 w 4953000"/>
              <a:gd name="connsiteY8" fmla="*/ 0 h 6858000"/>
              <a:gd name="connsiteX9" fmla="*/ 1177656 w 4953000"/>
              <a:gd name="connsiteY9" fmla="*/ 3429000 h 6858000"/>
              <a:gd name="connsiteX10" fmla="*/ 1178921 w 4953000"/>
              <a:gd name="connsiteY10" fmla="*/ 3479029 h 6858000"/>
              <a:gd name="connsiteX11" fmla="*/ 1178476 w 4953000"/>
              <a:gd name="connsiteY11" fmla="*/ 347902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53000" h="6858000">
                <a:moveTo>
                  <a:pt x="4700562" y="2375"/>
                </a:moveTo>
                <a:lnTo>
                  <a:pt x="4606656" y="0"/>
                </a:lnTo>
                <a:lnTo>
                  <a:pt x="4953000" y="0"/>
                </a:lnTo>
                <a:lnTo>
                  <a:pt x="4953000" y="2"/>
                </a:lnTo>
                <a:lnTo>
                  <a:pt x="4700562" y="2"/>
                </a:lnTo>
                <a:close/>
                <a:moveTo>
                  <a:pt x="1178476" y="6858000"/>
                </a:moveTo>
                <a:lnTo>
                  <a:pt x="0" y="6858000"/>
                </a:lnTo>
                <a:lnTo>
                  <a:pt x="0" y="0"/>
                </a:lnTo>
                <a:lnTo>
                  <a:pt x="4606656" y="0"/>
                </a:lnTo>
                <a:cubicBezTo>
                  <a:pt x="2712871" y="0"/>
                  <a:pt x="1177656" y="1535216"/>
                  <a:pt x="1177656" y="3429000"/>
                </a:cubicBezTo>
                <a:lnTo>
                  <a:pt x="1178921" y="3479029"/>
                </a:lnTo>
                <a:lnTo>
                  <a:pt x="1178476" y="3479029"/>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24DB8143-1DDD-BF34-FE42-799D49993943}"/>
              </a:ext>
            </a:extLst>
          </p:cNvPr>
          <p:cNvSpPr>
            <a:spLocks noGrp="1"/>
          </p:cNvSpPr>
          <p:nvPr>
            <p:ph type="sldNum" sz="quarter" idx="12"/>
          </p:nvPr>
        </p:nvSpPr>
        <p:spPr>
          <a:xfrm>
            <a:off x="11391150" y="6433203"/>
            <a:ext cx="693263" cy="367842"/>
          </a:xfrm>
        </p:spPr>
        <p:txBody>
          <a:bodyPr>
            <a:normAutofit/>
          </a:bodyPr>
          <a:lstStyle/>
          <a:p>
            <a:pPr>
              <a:lnSpc>
                <a:spcPct val="90000"/>
              </a:lnSpc>
              <a:spcAft>
                <a:spcPts val="600"/>
              </a:spcAft>
            </a:pPr>
            <a:fld id="{08AB70BE-1769-45B8-85A6-0C837432C7E6}" type="slidenum">
              <a:rPr lang="en-US" sz="1900"/>
              <a:pPr>
                <a:lnSpc>
                  <a:spcPct val="90000"/>
                </a:lnSpc>
                <a:spcAft>
                  <a:spcPts val="600"/>
                </a:spcAft>
              </a:pPr>
              <a:t>20</a:t>
            </a:fld>
            <a:endParaRPr lang="en-US" sz="1900"/>
          </a:p>
        </p:txBody>
      </p:sp>
    </p:spTree>
    <p:extLst>
      <p:ext uri="{BB962C8B-B14F-4D97-AF65-F5344CB8AC3E}">
        <p14:creationId xmlns:p14="http://schemas.microsoft.com/office/powerpoint/2010/main" val="3873191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D2D0E93-2666-4683-AF99-5A07ABCF4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oad with lights on&#10;&#10;AI-generated content may be incorrect.">
            <a:extLst>
              <a:ext uri="{FF2B5EF4-FFF2-40B4-BE49-F238E27FC236}">
                <a16:creationId xmlns:a16="http://schemas.microsoft.com/office/drawing/2014/main" id="{74837679-E1B7-0B19-974A-13DEA3CD0976}"/>
              </a:ext>
            </a:extLst>
          </p:cNvPr>
          <p:cNvPicPr>
            <a:picLocks noChangeAspect="1"/>
          </p:cNvPicPr>
          <p:nvPr/>
        </p:nvPicPr>
        <p:blipFill>
          <a:blip r:embed="rId2"/>
          <a:srcRect b="25000"/>
          <a:stretch>
            <a:fillRect/>
          </a:stretch>
        </p:blipFill>
        <p:spPr>
          <a:xfrm>
            <a:off x="20" y="10"/>
            <a:ext cx="12191979" cy="6857989"/>
          </a:xfrm>
          <a:prstGeom prst="rect">
            <a:avLst/>
          </a:prstGeom>
        </p:spPr>
      </p:pic>
      <p:sp>
        <p:nvSpPr>
          <p:cNvPr id="11" name="Freeform: Shape 10">
            <a:extLst>
              <a:ext uri="{FF2B5EF4-FFF2-40B4-BE49-F238E27FC236}">
                <a16:creationId xmlns:a16="http://schemas.microsoft.com/office/drawing/2014/main" id="{86AB017B-1DE4-4083-A7AC-D42A85241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53183" y="113375"/>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10494BB2-D29A-43CB-9DF3-0A27F0E99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3377" y="3619183"/>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1978290B-54E6-E48F-6193-A1C19B535040}"/>
              </a:ext>
            </a:extLst>
          </p:cNvPr>
          <p:cNvSpPr>
            <a:spLocks noGrp="1"/>
          </p:cNvSpPr>
          <p:nvPr>
            <p:ph type="sldNum" sz="quarter" idx="12"/>
          </p:nvPr>
        </p:nvSpPr>
        <p:spPr>
          <a:xfrm>
            <a:off x="11391150" y="6433203"/>
            <a:ext cx="693263" cy="367842"/>
          </a:xfrm>
        </p:spPr>
        <p:txBody>
          <a:bodyPr>
            <a:normAutofit/>
          </a:bodyPr>
          <a:lstStyle/>
          <a:p>
            <a:pPr>
              <a:lnSpc>
                <a:spcPct val="90000"/>
              </a:lnSpc>
              <a:spcAft>
                <a:spcPts val="600"/>
              </a:spcAft>
            </a:pPr>
            <a:fld id="{08AB70BE-1769-45B8-85A6-0C837432C7E6}" type="slidenum">
              <a:rPr lang="en-US" sz="1900"/>
              <a:pPr>
                <a:lnSpc>
                  <a:spcPct val="90000"/>
                </a:lnSpc>
                <a:spcAft>
                  <a:spcPts val="600"/>
                </a:spcAft>
              </a:pPr>
              <a:t>21</a:t>
            </a:fld>
            <a:endParaRPr lang="en-US" sz="1900"/>
          </a:p>
        </p:txBody>
      </p:sp>
    </p:spTree>
    <p:extLst>
      <p:ext uri="{BB962C8B-B14F-4D97-AF65-F5344CB8AC3E}">
        <p14:creationId xmlns:p14="http://schemas.microsoft.com/office/powerpoint/2010/main" val="1840554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234A20-CE7D-4102-8DC5-1B91AD5EE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field of grass and buildings&#10;&#10;AI-generated content may be incorrect.">
            <a:extLst>
              <a:ext uri="{FF2B5EF4-FFF2-40B4-BE49-F238E27FC236}">
                <a16:creationId xmlns:a16="http://schemas.microsoft.com/office/drawing/2014/main" id="{8AD9022E-3AC8-AB2A-D992-873460F2F1B9}"/>
              </a:ext>
            </a:extLst>
          </p:cNvPr>
          <p:cNvPicPr>
            <a:picLocks noChangeAspect="1"/>
          </p:cNvPicPr>
          <p:nvPr/>
        </p:nvPicPr>
        <p:blipFill>
          <a:blip r:embed="rId2"/>
          <a:srcRect t="12578" b="12422"/>
          <a:stretch>
            <a:fillRect/>
          </a:stretch>
        </p:blipFill>
        <p:spPr>
          <a:xfrm>
            <a:off x="20" y="10"/>
            <a:ext cx="12191980" cy="6857990"/>
          </a:xfrm>
          <a:prstGeom prst="rect">
            <a:avLst/>
          </a:prstGeom>
        </p:spPr>
      </p:pic>
      <p:sp>
        <p:nvSpPr>
          <p:cNvPr id="11" name="Freeform: Shape 10">
            <a:extLst>
              <a:ext uri="{FF2B5EF4-FFF2-40B4-BE49-F238E27FC236}">
                <a16:creationId xmlns:a16="http://schemas.microsoft.com/office/drawing/2014/main" id="{F9F730A7-EE45-4B2E-A92F-C56CECF83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6579" y="-96579"/>
            <a:ext cx="2667000" cy="2860158"/>
          </a:xfrm>
          <a:custGeom>
            <a:avLst/>
            <a:gdLst>
              <a:gd name="connsiteX0" fmla="*/ 0 w 2667000"/>
              <a:gd name="connsiteY0" fmla="*/ 3175 h 2860158"/>
              <a:gd name="connsiteX1" fmla="*/ 2565337 w 2667000"/>
              <a:gd name="connsiteY1" fmla="*/ 2845921 h 2860158"/>
              <a:gd name="connsiteX2" fmla="*/ 2667000 w 2667000"/>
              <a:gd name="connsiteY2" fmla="*/ 2851055 h 2860158"/>
              <a:gd name="connsiteX3" fmla="*/ 2667000 w 2667000"/>
              <a:gd name="connsiteY3" fmla="*/ 2860158 h 2860158"/>
              <a:gd name="connsiteX4" fmla="*/ 0 w 2667000"/>
              <a:gd name="connsiteY4" fmla="*/ 2860158 h 2860158"/>
              <a:gd name="connsiteX5" fmla="*/ 0 w 2667000"/>
              <a:gd name="connsiteY5" fmla="*/ 0 h 2860158"/>
              <a:gd name="connsiteX6" fmla="*/ 160 w 2667000"/>
              <a:gd name="connsiteY6" fmla="*/ 0 h 2860158"/>
              <a:gd name="connsiteX7" fmla="*/ 0 w 2667000"/>
              <a:gd name="connsiteY7" fmla="*/ 3175 h 2860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7000" h="2860158">
                <a:moveTo>
                  <a:pt x="0" y="3175"/>
                </a:moveTo>
                <a:cubicBezTo>
                  <a:pt x="0" y="1482694"/>
                  <a:pt x="1124425" y="2699589"/>
                  <a:pt x="2565337" y="2845921"/>
                </a:cubicBezTo>
                <a:lnTo>
                  <a:pt x="2667000" y="2851055"/>
                </a:lnTo>
                <a:lnTo>
                  <a:pt x="2667000" y="2860158"/>
                </a:lnTo>
                <a:lnTo>
                  <a:pt x="0" y="2860158"/>
                </a:lnTo>
                <a:close/>
                <a:moveTo>
                  <a:pt x="0" y="0"/>
                </a:moveTo>
                <a:lnTo>
                  <a:pt x="160" y="0"/>
                </a:lnTo>
                <a:lnTo>
                  <a:pt x="0" y="3175"/>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8A735551-5237-4641-91F5-6C7A5992EF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239000" y="0"/>
            <a:ext cx="4953000" cy="6858000"/>
          </a:xfrm>
          <a:custGeom>
            <a:avLst/>
            <a:gdLst>
              <a:gd name="connsiteX0" fmla="*/ 4700562 w 4953000"/>
              <a:gd name="connsiteY0" fmla="*/ 2375 h 6858000"/>
              <a:gd name="connsiteX1" fmla="*/ 4606656 w 4953000"/>
              <a:gd name="connsiteY1" fmla="*/ 0 h 6858000"/>
              <a:gd name="connsiteX2" fmla="*/ 4953000 w 4953000"/>
              <a:gd name="connsiteY2" fmla="*/ 0 h 6858000"/>
              <a:gd name="connsiteX3" fmla="*/ 4953000 w 4953000"/>
              <a:gd name="connsiteY3" fmla="*/ 2 h 6858000"/>
              <a:gd name="connsiteX4" fmla="*/ 4700562 w 4953000"/>
              <a:gd name="connsiteY4" fmla="*/ 2 h 6858000"/>
              <a:gd name="connsiteX5" fmla="*/ 1178476 w 4953000"/>
              <a:gd name="connsiteY5" fmla="*/ 6858000 h 6858000"/>
              <a:gd name="connsiteX6" fmla="*/ 0 w 4953000"/>
              <a:gd name="connsiteY6" fmla="*/ 6858000 h 6858000"/>
              <a:gd name="connsiteX7" fmla="*/ 0 w 4953000"/>
              <a:gd name="connsiteY7" fmla="*/ 0 h 6858000"/>
              <a:gd name="connsiteX8" fmla="*/ 4606656 w 4953000"/>
              <a:gd name="connsiteY8" fmla="*/ 0 h 6858000"/>
              <a:gd name="connsiteX9" fmla="*/ 1177656 w 4953000"/>
              <a:gd name="connsiteY9" fmla="*/ 3429000 h 6858000"/>
              <a:gd name="connsiteX10" fmla="*/ 1178921 w 4953000"/>
              <a:gd name="connsiteY10" fmla="*/ 3479029 h 6858000"/>
              <a:gd name="connsiteX11" fmla="*/ 1178476 w 4953000"/>
              <a:gd name="connsiteY11" fmla="*/ 347902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53000" h="6858000">
                <a:moveTo>
                  <a:pt x="4700562" y="2375"/>
                </a:moveTo>
                <a:lnTo>
                  <a:pt x="4606656" y="0"/>
                </a:lnTo>
                <a:lnTo>
                  <a:pt x="4953000" y="0"/>
                </a:lnTo>
                <a:lnTo>
                  <a:pt x="4953000" y="2"/>
                </a:lnTo>
                <a:lnTo>
                  <a:pt x="4700562" y="2"/>
                </a:lnTo>
                <a:close/>
                <a:moveTo>
                  <a:pt x="1178476" y="6858000"/>
                </a:moveTo>
                <a:lnTo>
                  <a:pt x="0" y="6858000"/>
                </a:lnTo>
                <a:lnTo>
                  <a:pt x="0" y="0"/>
                </a:lnTo>
                <a:lnTo>
                  <a:pt x="4606656" y="0"/>
                </a:lnTo>
                <a:cubicBezTo>
                  <a:pt x="2712871" y="0"/>
                  <a:pt x="1177656" y="1535216"/>
                  <a:pt x="1177656" y="3429000"/>
                </a:cubicBezTo>
                <a:lnTo>
                  <a:pt x="1178921" y="3479029"/>
                </a:lnTo>
                <a:lnTo>
                  <a:pt x="1178476" y="3479029"/>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CD28F27B-52D0-E53C-72C9-4DDDC6DBD464}"/>
              </a:ext>
            </a:extLst>
          </p:cNvPr>
          <p:cNvSpPr>
            <a:spLocks noGrp="1"/>
          </p:cNvSpPr>
          <p:nvPr>
            <p:ph type="sldNum" sz="quarter" idx="12"/>
          </p:nvPr>
        </p:nvSpPr>
        <p:spPr>
          <a:xfrm>
            <a:off x="11391150" y="6433203"/>
            <a:ext cx="693263" cy="367842"/>
          </a:xfrm>
        </p:spPr>
        <p:txBody>
          <a:bodyPr>
            <a:normAutofit/>
          </a:bodyPr>
          <a:lstStyle/>
          <a:p>
            <a:pPr>
              <a:lnSpc>
                <a:spcPct val="90000"/>
              </a:lnSpc>
              <a:spcAft>
                <a:spcPts val="600"/>
              </a:spcAft>
            </a:pPr>
            <a:fld id="{08AB70BE-1769-45B8-85A6-0C837432C7E6}" type="slidenum">
              <a:rPr lang="en-US" sz="1900"/>
              <a:pPr>
                <a:lnSpc>
                  <a:spcPct val="90000"/>
                </a:lnSpc>
                <a:spcAft>
                  <a:spcPts val="600"/>
                </a:spcAft>
              </a:pPr>
              <a:t>22</a:t>
            </a:fld>
            <a:endParaRPr lang="en-US" sz="1900"/>
          </a:p>
        </p:txBody>
      </p:sp>
    </p:spTree>
    <p:extLst>
      <p:ext uri="{BB962C8B-B14F-4D97-AF65-F5344CB8AC3E}">
        <p14:creationId xmlns:p14="http://schemas.microsoft.com/office/powerpoint/2010/main" val="1066408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133AF5A-B1C6-44A0-A3C3-E119A9405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uilding with lights on the outside&#10;&#10;AI-generated content may be incorrect.">
            <a:extLst>
              <a:ext uri="{FF2B5EF4-FFF2-40B4-BE49-F238E27FC236}">
                <a16:creationId xmlns:a16="http://schemas.microsoft.com/office/drawing/2014/main" id="{8A93EDD6-0D2D-2CBC-7B09-A0473B893FEA}"/>
              </a:ext>
            </a:extLst>
          </p:cNvPr>
          <p:cNvPicPr>
            <a:picLocks noChangeAspect="1"/>
          </p:cNvPicPr>
          <p:nvPr/>
        </p:nvPicPr>
        <p:blipFill>
          <a:blip r:embed="rId2"/>
          <a:srcRect b="25000"/>
          <a:stretch>
            <a:fillRect/>
          </a:stretch>
        </p:blipFill>
        <p:spPr>
          <a:xfrm>
            <a:off x="20" y="10"/>
            <a:ext cx="12191980" cy="6857990"/>
          </a:xfrm>
          <a:prstGeom prst="rect">
            <a:avLst/>
          </a:prstGeom>
        </p:spPr>
      </p:pic>
      <p:sp>
        <p:nvSpPr>
          <p:cNvPr id="11" name="Freeform: Shape 10">
            <a:extLst>
              <a:ext uri="{FF2B5EF4-FFF2-40B4-BE49-F238E27FC236}">
                <a16:creationId xmlns:a16="http://schemas.microsoft.com/office/drawing/2014/main" id="{B972518A-110C-4461-B770-CEE16AA8A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Slide Number Placeholder 1">
            <a:extLst>
              <a:ext uri="{FF2B5EF4-FFF2-40B4-BE49-F238E27FC236}">
                <a16:creationId xmlns:a16="http://schemas.microsoft.com/office/drawing/2014/main" id="{4FB6BA12-4BFD-CDBD-A79C-DF6C5A101D1F}"/>
              </a:ext>
            </a:extLst>
          </p:cNvPr>
          <p:cNvSpPr>
            <a:spLocks noGrp="1"/>
          </p:cNvSpPr>
          <p:nvPr>
            <p:ph type="sldNum" sz="quarter" idx="12"/>
          </p:nvPr>
        </p:nvSpPr>
        <p:spPr>
          <a:xfrm>
            <a:off x="11391150" y="6433203"/>
            <a:ext cx="693263" cy="367842"/>
          </a:xfrm>
        </p:spPr>
        <p:txBody>
          <a:bodyPr>
            <a:normAutofit/>
          </a:bodyPr>
          <a:lstStyle/>
          <a:p>
            <a:pPr>
              <a:lnSpc>
                <a:spcPct val="90000"/>
              </a:lnSpc>
              <a:spcAft>
                <a:spcPts val="600"/>
              </a:spcAft>
            </a:pPr>
            <a:fld id="{08AB70BE-1769-45B8-85A6-0C837432C7E6}" type="slidenum">
              <a:rPr lang="en-US" sz="1900"/>
              <a:pPr>
                <a:lnSpc>
                  <a:spcPct val="90000"/>
                </a:lnSpc>
                <a:spcAft>
                  <a:spcPts val="600"/>
                </a:spcAft>
              </a:pPr>
              <a:t>23</a:t>
            </a:fld>
            <a:endParaRPr lang="en-US" sz="1900"/>
          </a:p>
        </p:txBody>
      </p:sp>
    </p:spTree>
    <p:extLst>
      <p:ext uri="{BB962C8B-B14F-4D97-AF65-F5344CB8AC3E}">
        <p14:creationId xmlns:p14="http://schemas.microsoft.com/office/powerpoint/2010/main" val="1259601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3AAEC5E-1903-897F-3899-D104894EDF00}"/>
              </a:ext>
            </a:extLst>
          </p:cNvPr>
          <p:cNvSpPr>
            <a:spLocks noGrp="1"/>
          </p:cNvSpPr>
          <p:nvPr>
            <p:ph type="title"/>
          </p:nvPr>
        </p:nvSpPr>
        <p:spPr>
          <a:xfrm>
            <a:off x="1381757" y="328860"/>
            <a:ext cx="6136643" cy="1151284"/>
          </a:xfrm>
        </p:spPr>
        <p:txBody>
          <a:bodyPr/>
          <a:lstStyle/>
          <a:p>
            <a:r>
              <a:rPr lang="en-US" dirty="0"/>
              <a:t>Hidalgo Dark</a:t>
            </a:r>
          </a:p>
        </p:txBody>
      </p:sp>
      <p:sp>
        <p:nvSpPr>
          <p:cNvPr id="10" name="Content Placeholder 9">
            <a:extLst>
              <a:ext uri="{FF2B5EF4-FFF2-40B4-BE49-F238E27FC236}">
                <a16:creationId xmlns:a16="http://schemas.microsoft.com/office/drawing/2014/main" id="{5E171ED2-DFD4-666E-F6D1-C672E5CE8649}"/>
              </a:ext>
            </a:extLst>
          </p:cNvPr>
          <p:cNvSpPr>
            <a:spLocks noGrp="1"/>
          </p:cNvSpPr>
          <p:nvPr>
            <p:ph sz="quarter" idx="11"/>
          </p:nvPr>
        </p:nvSpPr>
        <p:spPr>
          <a:xfrm>
            <a:off x="1371204" y="1401203"/>
            <a:ext cx="6136643" cy="4567303"/>
          </a:xfrm>
        </p:spPr>
        <p:txBody>
          <a:bodyPr>
            <a:noAutofit/>
          </a:bodyPr>
          <a:lstStyle/>
          <a:p>
            <a:r>
              <a:rPr lang="en-US" sz="2000" b="1" dirty="0"/>
              <a:t>Mission:  Maintain and improve the natural environment of our region to include maintaining our dark skies</a:t>
            </a:r>
          </a:p>
          <a:p>
            <a:r>
              <a:rPr lang="en-US" sz="2000" b="1" dirty="0"/>
              <a:t>Method:  One neighbor, one business at a time</a:t>
            </a:r>
          </a:p>
          <a:p>
            <a:r>
              <a:rPr lang="en-US" sz="2000" b="1" dirty="0"/>
              <a:t>Meeting: Saturday, November 22, 6pm at Dark Sky New Mexico</a:t>
            </a:r>
          </a:p>
          <a:p>
            <a:r>
              <a:rPr lang="en-US" sz="2000" b="1" dirty="0"/>
              <a:t>Confirm your intent to attend with email to: Diana at nmhokie2@gmail.com</a:t>
            </a:r>
          </a:p>
        </p:txBody>
      </p:sp>
      <p:pic>
        <p:nvPicPr>
          <p:cNvPr id="18" name="Picture Placeholder 17" descr="A mountain with snow and stars in the sky">
            <a:extLst>
              <a:ext uri="{FF2B5EF4-FFF2-40B4-BE49-F238E27FC236}">
                <a16:creationId xmlns:a16="http://schemas.microsoft.com/office/drawing/2014/main" id="{191982FA-A9CA-9ACC-09E4-77FD999BDBF9}"/>
              </a:ext>
            </a:extLst>
          </p:cNvPr>
          <p:cNvPicPr>
            <a:picLocks noGrp="1" noChangeAspect="1"/>
          </p:cNvPicPr>
          <p:nvPr>
            <p:ph type="pic" sz="quarter" idx="10"/>
          </p:nvPr>
        </p:nvPicPr>
        <p:blipFill>
          <a:blip r:embed="rId3"/>
          <a:srcRect t="103" b="103"/>
          <a:stretch/>
        </p:blipFill>
        <p:spPr/>
      </p:pic>
      <p:sp>
        <p:nvSpPr>
          <p:cNvPr id="3" name="Slide Number Placeholder 2">
            <a:extLst>
              <a:ext uri="{FF2B5EF4-FFF2-40B4-BE49-F238E27FC236}">
                <a16:creationId xmlns:a16="http://schemas.microsoft.com/office/drawing/2014/main" id="{FF270016-E0B6-DAC7-B6DA-CC7F3A15D04F}"/>
              </a:ext>
            </a:extLst>
          </p:cNvPr>
          <p:cNvSpPr>
            <a:spLocks noGrp="1"/>
          </p:cNvSpPr>
          <p:nvPr>
            <p:ph type="sldNum" sz="quarter" idx="4"/>
          </p:nvPr>
        </p:nvSpPr>
        <p:spPr/>
        <p:txBody>
          <a:bodyPr/>
          <a:lstStyle/>
          <a:p>
            <a:fld id="{08AB70BE-1769-45B8-85A6-0C837432C7E6}" type="slidenum">
              <a:rPr lang="en-US" smtClean="0"/>
              <a:pPr/>
              <a:t>24</a:t>
            </a:fld>
            <a:endParaRPr lang="en-US" dirty="0"/>
          </a:p>
        </p:txBody>
      </p:sp>
    </p:spTree>
    <p:extLst>
      <p:ext uri="{BB962C8B-B14F-4D97-AF65-F5344CB8AC3E}">
        <p14:creationId xmlns:p14="http://schemas.microsoft.com/office/powerpoint/2010/main" val="248113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71D8FC-E122-CABE-6FCE-615B2C341934}"/>
              </a:ext>
            </a:extLst>
          </p:cNvPr>
          <p:cNvSpPr>
            <a:spLocks noGrp="1"/>
          </p:cNvSpPr>
          <p:nvPr>
            <p:ph type="title"/>
          </p:nvPr>
        </p:nvSpPr>
        <p:spPr/>
        <p:txBody>
          <a:bodyPr/>
          <a:lstStyle/>
          <a:p>
            <a:r>
              <a:rPr lang="en-US" dirty="0"/>
              <a:t>Thank you</a:t>
            </a:r>
          </a:p>
        </p:txBody>
      </p:sp>
      <p:sp>
        <p:nvSpPr>
          <p:cNvPr id="9" name="Content Placeholder 8">
            <a:extLst>
              <a:ext uri="{FF2B5EF4-FFF2-40B4-BE49-F238E27FC236}">
                <a16:creationId xmlns:a16="http://schemas.microsoft.com/office/drawing/2014/main" id="{581F7719-973C-41CB-9EA9-DC7CEC76A077}"/>
              </a:ext>
            </a:extLst>
          </p:cNvPr>
          <p:cNvSpPr>
            <a:spLocks noGrp="1"/>
          </p:cNvSpPr>
          <p:nvPr>
            <p:ph sz="quarter" idx="10"/>
          </p:nvPr>
        </p:nvSpPr>
        <p:spPr/>
        <p:txBody>
          <a:bodyPr/>
          <a:lstStyle/>
          <a:p>
            <a:r>
              <a:rPr lang="en-US" dirty="0"/>
              <a:t>Michael Hensley</a:t>
            </a:r>
          </a:p>
          <a:p>
            <a:r>
              <a:rPr lang="en-US" dirty="0"/>
              <a:t>540.819.0057</a:t>
            </a:r>
          </a:p>
          <a:p>
            <a:r>
              <a:rPr lang="en-US" dirty="0"/>
              <a:t>nmhokie1@gmail.com</a:t>
            </a:r>
          </a:p>
          <a:p>
            <a:r>
              <a:rPr lang="en-US" dirty="0"/>
              <a:t>www.darkskynewmexico.com</a:t>
            </a:r>
          </a:p>
        </p:txBody>
      </p:sp>
    </p:spTree>
    <p:extLst>
      <p:ext uri="{BB962C8B-B14F-4D97-AF65-F5344CB8AC3E}">
        <p14:creationId xmlns:p14="http://schemas.microsoft.com/office/powerpoint/2010/main" val="2280806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A08E557-10DB-421A-876E-1AE58F8E0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4703" y="3732560"/>
            <a:ext cx="3352193" cy="3125440"/>
          </a:xfrm>
          <a:custGeom>
            <a:avLst/>
            <a:gdLst>
              <a:gd name="connsiteX0" fmla="*/ 0 w 3352193"/>
              <a:gd name="connsiteY0" fmla="*/ 3125374 h 3125440"/>
              <a:gd name="connsiteX1" fmla="*/ 2579 w 3352193"/>
              <a:gd name="connsiteY1" fmla="*/ 3125440 h 3125440"/>
              <a:gd name="connsiteX2" fmla="*/ 0 w 3352193"/>
              <a:gd name="connsiteY2" fmla="*/ 3125440 h 3125440"/>
              <a:gd name="connsiteX3" fmla="*/ 3352193 w 3352193"/>
              <a:gd name="connsiteY3" fmla="*/ 0 h 3125440"/>
              <a:gd name="connsiteX4" fmla="*/ 3352193 w 3352193"/>
              <a:gd name="connsiteY4" fmla="*/ 3125440 h 3125440"/>
              <a:gd name="connsiteX5" fmla="*/ 2579 w 3352193"/>
              <a:gd name="connsiteY5" fmla="*/ 3125440 h 3125440"/>
              <a:gd name="connsiteX6" fmla="*/ 3348685 w 3352193"/>
              <a:gd name="connsiteY6" fmla="*/ 47035 h 312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2193" h="3125440">
                <a:moveTo>
                  <a:pt x="0" y="3125374"/>
                </a:moveTo>
                <a:lnTo>
                  <a:pt x="2579" y="3125440"/>
                </a:lnTo>
                <a:lnTo>
                  <a:pt x="0" y="3125440"/>
                </a:lnTo>
                <a:close/>
                <a:moveTo>
                  <a:pt x="3352193" y="0"/>
                </a:moveTo>
                <a:lnTo>
                  <a:pt x="3352193" y="3125440"/>
                </a:lnTo>
                <a:lnTo>
                  <a:pt x="2579" y="3125440"/>
                </a:lnTo>
                <a:cubicBezTo>
                  <a:pt x="1744073" y="3125440"/>
                  <a:pt x="3176441" y="1776129"/>
                  <a:pt x="3348685" y="47035"/>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70FF25AD-0F94-41DA-B0CB-8FDC642B70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914EEE2-91CA-464B-AC64-5479DB5133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289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850C165-81F9-4CBC-87CA-3E6EBEA63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9860295" y="0"/>
            <a:ext cx="2343647" cy="4385568"/>
          </a:xfrm>
          <a:custGeom>
            <a:avLst/>
            <a:gdLst>
              <a:gd name="connsiteX0" fmla="*/ 0 w 2343647"/>
              <a:gd name="connsiteY0" fmla="*/ 0 h 4385568"/>
              <a:gd name="connsiteX1" fmla="*/ 13818 w 2343647"/>
              <a:gd name="connsiteY1" fmla="*/ 0 h 4385568"/>
              <a:gd name="connsiteX2" fmla="*/ 34560 w 2343647"/>
              <a:gd name="connsiteY2" fmla="*/ 141658 h 4385568"/>
              <a:gd name="connsiteX3" fmla="*/ 2208831 w 2343647"/>
              <a:gd name="connsiteY3" fmla="*/ 2118828 h 4385568"/>
              <a:gd name="connsiteX4" fmla="*/ 2343647 w 2343647"/>
              <a:gd name="connsiteY4" fmla="*/ 2125211 h 4385568"/>
              <a:gd name="connsiteX5" fmla="*/ 2208831 w 2343647"/>
              <a:gd name="connsiteY5" fmla="*/ 2131594 h 4385568"/>
              <a:gd name="connsiteX6" fmla="*/ 3143 w 2343647"/>
              <a:gd name="connsiteY6" fmla="*/ 4323325 h 4385568"/>
              <a:gd name="connsiteX7" fmla="*/ 0 w 2343647"/>
              <a:gd name="connsiteY7" fmla="*/ 4385568 h 4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3647" h="4385568">
                <a:moveTo>
                  <a:pt x="0" y="0"/>
                </a:moveTo>
                <a:lnTo>
                  <a:pt x="13818" y="0"/>
                </a:lnTo>
                <a:lnTo>
                  <a:pt x="34560" y="141658"/>
                </a:lnTo>
                <a:cubicBezTo>
                  <a:pt x="237593" y="1199063"/>
                  <a:pt x="1119361" y="2015131"/>
                  <a:pt x="2208831" y="2118828"/>
                </a:cubicBezTo>
                <a:lnTo>
                  <a:pt x="2343647" y="2125211"/>
                </a:lnTo>
                <a:lnTo>
                  <a:pt x="2208831" y="2131594"/>
                </a:lnTo>
                <a:cubicBezTo>
                  <a:pt x="1046730" y="2242204"/>
                  <a:pt x="120947" y="3163335"/>
                  <a:pt x="3143" y="4323325"/>
                </a:cubicBezTo>
                <a:lnTo>
                  <a:pt x="0" y="43855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5C1A212B-431A-4929-AA76-34A688D35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9860295" y="0"/>
            <a:ext cx="2343647" cy="4385568"/>
          </a:xfrm>
          <a:custGeom>
            <a:avLst/>
            <a:gdLst>
              <a:gd name="connsiteX0" fmla="*/ 0 w 2343647"/>
              <a:gd name="connsiteY0" fmla="*/ 0 h 4385568"/>
              <a:gd name="connsiteX1" fmla="*/ 13818 w 2343647"/>
              <a:gd name="connsiteY1" fmla="*/ 0 h 4385568"/>
              <a:gd name="connsiteX2" fmla="*/ 34560 w 2343647"/>
              <a:gd name="connsiteY2" fmla="*/ 141658 h 4385568"/>
              <a:gd name="connsiteX3" fmla="*/ 2208831 w 2343647"/>
              <a:gd name="connsiteY3" fmla="*/ 2118828 h 4385568"/>
              <a:gd name="connsiteX4" fmla="*/ 2343647 w 2343647"/>
              <a:gd name="connsiteY4" fmla="*/ 2125211 h 4385568"/>
              <a:gd name="connsiteX5" fmla="*/ 2208831 w 2343647"/>
              <a:gd name="connsiteY5" fmla="*/ 2131594 h 4385568"/>
              <a:gd name="connsiteX6" fmla="*/ 3143 w 2343647"/>
              <a:gd name="connsiteY6" fmla="*/ 4323325 h 4385568"/>
              <a:gd name="connsiteX7" fmla="*/ 0 w 2343647"/>
              <a:gd name="connsiteY7" fmla="*/ 4385568 h 43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3647" h="4385568">
                <a:moveTo>
                  <a:pt x="0" y="0"/>
                </a:moveTo>
                <a:lnTo>
                  <a:pt x="13818" y="0"/>
                </a:lnTo>
                <a:lnTo>
                  <a:pt x="34560" y="141658"/>
                </a:lnTo>
                <a:cubicBezTo>
                  <a:pt x="237593" y="1199063"/>
                  <a:pt x="1119361" y="2015131"/>
                  <a:pt x="2208831" y="2118828"/>
                </a:cubicBezTo>
                <a:lnTo>
                  <a:pt x="2343647" y="2125211"/>
                </a:lnTo>
                <a:lnTo>
                  <a:pt x="2208831" y="2131594"/>
                </a:lnTo>
                <a:cubicBezTo>
                  <a:pt x="1046730" y="2242204"/>
                  <a:pt x="120947" y="3163335"/>
                  <a:pt x="3143" y="4323325"/>
                </a:cubicBezTo>
                <a:lnTo>
                  <a:pt x="0" y="4385568"/>
                </a:ln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83ABC03-5BC1-5FBC-5680-5E83C8AB20E3}"/>
              </a:ext>
            </a:extLst>
          </p:cNvPr>
          <p:cNvSpPr>
            <a:spLocks noGrp="1"/>
          </p:cNvSpPr>
          <p:nvPr>
            <p:ph type="title"/>
          </p:nvPr>
        </p:nvSpPr>
        <p:spPr>
          <a:xfrm>
            <a:off x="509518" y="412083"/>
            <a:ext cx="10881634" cy="1371600"/>
          </a:xfrm>
        </p:spPr>
        <p:txBody>
          <a:bodyPr vert="horz" lIns="91440" tIns="45720" rIns="91440" bIns="45720" rtlCol="0" anchor="ctr">
            <a:normAutofit/>
          </a:bodyPr>
          <a:lstStyle/>
          <a:p>
            <a:pPr>
              <a:lnSpc>
                <a:spcPct val="100000"/>
              </a:lnSpc>
            </a:pPr>
            <a:r>
              <a:rPr lang="en-US" dirty="0">
                <a:solidFill>
                  <a:srgbClr val="FFFFFF"/>
                </a:solidFill>
              </a:rPr>
              <a:t>What is light (or luminescence) pollution?</a:t>
            </a:r>
          </a:p>
        </p:txBody>
      </p:sp>
      <p:graphicFrame>
        <p:nvGraphicFramePr>
          <p:cNvPr id="19" name="Content Placeholder 2">
            <a:extLst>
              <a:ext uri="{FF2B5EF4-FFF2-40B4-BE49-F238E27FC236}">
                <a16:creationId xmlns:a16="http://schemas.microsoft.com/office/drawing/2014/main" id="{22A15105-FA24-6E53-97FB-E1690ED271AF}"/>
              </a:ext>
            </a:extLst>
          </p:cNvPr>
          <p:cNvGraphicFramePr>
            <a:graphicFrameLocks noGrp="1"/>
          </p:cNvGraphicFramePr>
          <p:nvPr>
            <p:ph sz="half" idx="1"/>
            <p:extLst>
              <p:ext uri="{D42A27DB-BD31-4B8C-83A1-F6EECF244321}">
                <p14:modId xmlns:p14="http://schemas.microsoft.com/office/powerpoint/2010/main" val="3368196573"/>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914400" y="2810001"/>
          <a:ext cx="9753600" cy="3366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D83397D1-3D31-AE75-9709-73D063715F48}"/>
              </a:ext>
            </a:extLst>
          </p:cNvPr>
          <p:cNvSpPr>
            <a:spLocks noGrp="1"/>
          </p:cNvSpPr>
          <p:nvPr>
            <p:ph type="sldNum" sz="quarter" idx="12"/>
          </p:nvPr>
        </p:nvSpPr>
        <p:spPr>
          <a:xfrm>
            <a:off x="11391152" y="6434524"/>
            <a:ext cx="693261" cy="365125"/>
          </a:xfrm>
        </p:spPr>
        <p:txBody>
          <a:bodyPr vert="horz" lIns="91440" tIns="45720" rIns="91440" bIns="45720" rtlCol="0" anchor="ctr">
            <a:normAutofit/>
          </a:bodyPr>
          <a:lstStyle/>
          <a:p>
            <a:pPr>
              <a:lnSpc>
                <a:spcPct val="90000"/>
              </a:lnSpc>
              <a:spcAft>
                <a:spcPts val="600"/>
              </a:spcAft>
            </a:pPr>
            <a:fld id="{08AB70BE-1769-45B8-85A6-0C837432C7E6}" type="slidenum">
              <a:rPr lang="en-US" sz="1900">
                <a:solidFill>
                  <a:schemeClr val="accent2"/>
                </a:solidFill>
              </a:rPr>
              <a:pPr>
                <a:lnSpc>
                  <a:spcPct val="90000"/>
                </a:lnSpc>
                <a:spcAft>
                  <a:spcPts val="600"/>
                </a:spcAft>
              </a:pPr>
              <a:t>3</a:t>
            </a:fld>
            <a:endParaRPr lang="en-US" sz="1900">
              <a:solidFill>
                <a:schemeClr val="accent2"/>
              </a:solidFill>
            </a:endParaRPr>
          </a:p>
        </p:txBody>
      </p:sp>
    </p:spTree>
    <p:extLst>
      <p:ext uri="{BB962C8B-B14F-4D97-AF65-F5344CB8AC3E}">
        <p14:creationId xmlns:p14="http://schemas.microsoft.com/office/powerpoint/2010/main" val="157063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8B4BB9-B97F-FAA2-8480-814E7D677E7A}"/>
              </a:ext>
            </a:extLst>
          </p:cNvPr>
          <p:cNvSpPr>
            <a:spLocks noGrp="1"/>
          </p:cNvSpPr>
          <p:nvPr>
            <p:ph type="sldNum" sz="quarter" idx="12"/>
          </p:nvPr>
        </p:nvSpPr>
        <p:spPr/>
        <p:txBody>
          <a:bodyPr/>
          <a:lstStyle/>
          <a:p>
            <a:fld id="{08AB70BE-1769-45B8-85A6-0C837432C7E6}" type="slidenum">
              <a:rPr lang="en-US" smtClean="0"/>
              <a:pPr/>
              <a:t>4</a:t>
            </a:fld>
            <a:endParaRPr lang="en-US" dirty="0"/>
          </a:p>
        </p:txBody>
      </p:sp>
      <p:pic>
        <p:nvPicPr>
          <p:cNvPr id="1026" name="Picture 2">
            <a:extLst>
              <a:ext uri="{FF2B5EF4-FFF2-40B4-BE49-F238E27FC236}">
                <a16:creationId xmlns:a16="http://schemas.microsoft.com/office/drawing/2014/main" id="{F6344809-64E9-365F-3B10-5A2292F5F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425" y="1039090"/>
            <a:ext cx="11741150" cy="58189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85A1F01-44EE-09BB-BA30-649A76C82995}"/>
              </a:ext>
            </a:extLst>
          </p:cNvPr>
          <p:cNvSpPr txBox="1"/>
          <p:nvPr/>
        </p:nvSpPr>
        <p:spPr>
          <a:xfrm>
            <a:off x="521277" y="363682"/>
            <a:ext cx="11149446" cy="584775"/>
          </a:xfrm>
          <a:prstGeom prst="rect">
            <a:avLst/>
          </a:prstGeom>
          <a:noFill/>
        </p:spPr>
        <p:txBody>
          <a:bodyPr wrap="square" rtlCol="0">
            <a:spAutoFit/>
          </a:bodyPr>
          <a:lstStyle/>
          <a:p>
            <a:pPr algn="ctr"/>
            <a:r>
              <a:rPr lang="en-US" sz="3200" b="1" dirty="0"/>
              <a:t>UNITED STATES LIGHT POLLUTION MAP (2024)</a:t>
            </a:r>
          </a:p>
        </p:txBody>
      </p:sp>
    </p:spTree>
    <p:extLst>
      <p:ext uri="{BB962C8B-B14F-4D97-AF65-F5344CB8AC3E}">
        <p14:creationId xmlns:p14="http://schemas.microsoft.com/office/powerpoint/2010/main" val="1046378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613B30-9AF4-30EF-2E48-DBBBC7F25B36}"/>
              </a:ext>
            </a:extLst>
          </p:cNvPr>
          <p:cNvSpPr>
            <a:spLocks noGrp="1"/>
          </p:cNvSpPr>
          <p:nvPr>
            <p:ph type="sldNum" sz="quarter" idx="12"/>
          </p:nvPr>
        </p:nvSpPr>
        <p:spPr/>
        <p:txBody>
          <a:bodyPr/>
          <a:lstStyle/>
          <a:p>
            <a:fld id="{08AB70BE-1769-45B8-85A6-0C837432C7E6}" type="slidenum">
              <a:rPr lang="en-US" smtClean="0"/>
              <a:pPr/>
              <a:t>5</a:t>
            </a:fld>
            <a:endParaRPr lang="en-US" dirty="0"/>
          </a:p>
        </p:txBody>
      </p:sp>
      <p:pic>
        <p:nvPicPr>
          <p:cNvPr id="1026" name="Picture 2" descr="Welcome to The Amateur Astronomers Group - Alamogordo Lighting Ordinance">
            <a:extLst>
              <a:ext uri="{FF2B5EF4-FFF2-40B4-BE49-F238E27FC236}">
                <a16:creationId xmlns:a16="http://schemas.microsoft.com/office/drawing/2014/main" id="{47188CEF-4DF9-DC25-248B-473991F38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700" y="1291988"/>
            <a:ext cx="6324600" cy="51943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761C17C-D0E3-C642-66B1-6BDB78BD470F}"/>
              </a:ext>
            </a:extLst>
          </p:cNvPr>
          <p:cNvSpPr txBox="1"/>
          <p:nvPr/>
        </p:nvSpPr>
        <p:spPr>
          <a:xfrm>
            <a:off x="600501" y="609600"/>
            <a:ext cx="10040203" cy="584775"/>
          </a:xfrm>
          <a:prstGeom prst="rect">
            <a:avLst/>
          </a:prstGeom>
          <a:noFill/>
        </p:spPr>
        <p:txBody>
          <a:bodyPr wrap="square" rtlCol="0">
            <a:spAutoFit/>
          </a:bodyPr>
          <a:lstStyle/>
          <a:p>
            <a:pPr algn="ctr"/>
            <a:r>
              <a:rPr lang="en-US" sz="3200" b="1" dirty="0"/>
              <a:t>         New Mexico Light Pollution Map (2023)</a:t>
            </a:r>
          </a:p>
        </p:txBody>
      </p:sp>
    </p:spTree>
    <p:extLst>
      <p:ext uri="{BB962C8B-B14F-4D97-AF65-F5344CB8AC3E}">
        <p14:creationId xmlns:p14="http://schemas.microsoft.com/office/powerpoint/2010/main" val="3105785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CB261-03E8-FA05-C179-C40A39A40C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E58DF-B111-747D-199C-5798C20B065C}"/>
              </a:ext>
            </a:extLst>
          </p:cNvPr>
          <p:cNvSpPr>
            <a:spLocks noGrp="1"/>
          </p:cNvSpPr>
          <p:nvPr>
            <p:ph type="title"/>
          </p:nvPr>
        </p:nvSpPr>
        <p:spPr/>
        <p:txBody>
          <a:bodyPr>
            <a:normAutofit/>
          </a:bodyPr>
          <a:lstStyle/>
          <a:p>
            <a:pPr algn="ctr"/>
            <a:r>
              <a:rPr lang="en-US" sz="4400" b="1" dirty="0"/>
              <a:t>Why is Dark Important?</a:t>
            </a:r>
          </a:p>
        </p:txBody>
      </p:sp>
      <p:sp>
        <p:nvSpPr>
          <p:cNvPr id="3" name="Content Placeholder 2">
            <a:extLst>
              <a:ext uri="{FF2B5EF4-FFF2-40B4-BE49-F238E27FC236}">
                <a16:creationId xmlns:a16="http://schemas.microsoft.com/office/drawing/2014/main" id="{A39065E3-AA32-7413-A745-A849A1F47CCD}"/>
              </a:ext>
            </a:extLst>
          </p:cNvPr>
          <p:cNvSpPr>
            <a:spLocks noGrp="1"/>
          </p:cNvSpPr>
          <p:nvPr>
            <p:ph sz="half" idx="1"/>
          </p:nvPr>
        </p:nvSpPr>
        <p:spPr>
          <a:xfrm>
            <a:off x="1408813" y="2036618"/>
            <a:ext cx="4610986" cy="3681794"/>
          </a:xfrm>
        </p:spPr>
        <p:txBody>
          <a:bodyPr>
            <a:normAutofit/>
          </a:bodyPr>
          <a:lstStyle/>
          <a:p>
            <a:r>
              <a:rPr lang="en-US" sz="3200" b="1" dirty="0"/>
              <a:t>Human Health</a:t>
            </a:r>
          </a:p>
          <a:p>
            <a:r>
              <a:rPr lang="en-US" sz="3200" b="1" dirty="0">
                <a:solidFill>
                  <a:schemeClr val="tx1"/>
                </a:solidFill>
              </a:rPr>
              <a:t>Wildlife Health</a:t>
            </a:r>
          </a:p>
          <a:p>
            <a:r>
              <a:rPr lang="en-US" sz="3200" b="1" dirty="0"/>
              <a:t>Ecological Health</a:t>
            </a:r>
          </a:p>
          <a:p>
            <a:r>
              <a:rPr lang="en-US" sz="3200" b="1" dirty="0"/>
              <a:t>Economic Benefits</a:t>
            </a:r>
            <a:endParaRPr lang="en-US" sz="3200" dirty="0"/>
          </a:p>
        </p:txBody>
      </p:sp>
      <p:sp>
        <p:nvSpPr>
          <p:cNvPr id="5" name="Slide Number Placeholder 4">
            <a:extLst>
              <a:ext uri="{FF2B5EF4-FFF2-40B4-BE49-F238E27FC236}">
                <a16:creationId xmlns:a16="http://schemas.microsoft.com/office/drawing/2014/main" id="{C9C2B28B-FAF1-91CF-B7BC-0845AF467541}"/>
              </a:ext>
            </a:extLst>
          </p:cNvPr>
          <p:cNvSpPr>
            <a:spLocks noGrp="1"/>
          </p:cNvSpPr>
          <p:nvPr>
            <p:ph type="sldNum" sz="quarter" idx="12"/>
          </p:nvPr>
        </p:nvSpPr>
        <p:spPr/>
        <p:txBody>
          <a:bodyPr/>
          <a:lstStyle/>
          <a:p>
            <a:fld id="{08AB70BE-1769-45B8-85A6-0C837432C7E6}" type="slidenum">
              <a:rPr lang="en-US" smtClean="0"/>
              <a:pPr/>
              <a:t>6</a:t>
            </a:fld>
            <a:endParaRPr lang="en-US" dirty="0"/>
          </a:p>
        </p:txBody>
      </p:sp>
    </p:spTree>
    <p:extLst>
      <p:ext uri="{BB962C8B-B14F-4D97-AF65-F5344CB8AC3E}">
        <p14:creationId xmlns:p14="http://schemas.microsoft.com/office/powerpoint/2010/main" val="989403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893979-69A4-55CA-FCBD-05166625F69E}"/>
              </a:ext>
            </a:extLst>
          </p:cNvPr>
          <p:cNvSpPr>
            <a:spLocks noGrp="1"/>
          </p:cNvSpPr>
          <p:nvPr>
            <p:ph type="sldNum" sz="quarter" idx="12"/>
          </p:nvPr>
        </p:nvSpPr>
        <p:spPr/>
        <p:txBody>
          <a:bodyPr/>
          <a:lstStyle/>
          <a:p>
            <a:fld id="{08AB70BE-1769-45B8-85A6-0C837432C7E6}" type="slidenum">
              <a:rPr lang="en-US" smtClean="0"/>
              <a:pPr/>
              <a:t>7</a:t>
            </a:fld>
            <a:endParaRPr lang="en-US" dirty="0"/>
          </a:p>
        </p:txBody>
      </p:sp>
      <p:pic>
        <p:nvPicPr>
          <p:cNvPr id="2050" name="Picture 2" descr="Photos showing street lighting trespassing into people’s homes, a woman having trouble sleeping">
            <a:extLst>
              <a:ext uri="{FF2B5EF4-FFF2-40B4-BE49-F238E27FC236}">
                <a16:creationId xmlns:a16="http://schemas.microsoft.com/office/drawing/2014/main" id="{70D4939A-3A63-7F0C-B264-3E1B37F357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 y="1047750"/>
            <a:ext cx="10858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780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D900CC-0415-A931-98A0-9938A780E458}"/>
              </a:ext>
            </a:extLst>
          </p:cNvPr>
          <p:cNvSpPr>
            <a:spLocks noGrp="1"/>
          </p:cNvSpPr>
          <p:nvPr>
            <p:ph type="sldNum" sz="quarter" idx="12"/>
          </p:nvPr>
        </p:nvSpPr>
        <p:spPr/>
        <p:txBody>
          <a:bodyPr/>
          <a:lstStyle/>
          <a:p>
            <a:fld id="{08AB70BE-1769-45B8-85A6-0C837432C7E6}" type="slidenum">
              <a:rPr lang="en-US" smtClean="0"/>
              <a:pPr/>
              <a:t>8</a:t>
            </a:fld>
            <a:endParaRPr lang="en-US" dirty="0"/>
          </a:p>
        </p:txBody>
      </p:sp>
      <p:sp>
        <p:nvSpPr>
          <p:cNvPr id="3" name="TextBox 2">
            <a:extLst>
              <a:ext uri="{FF2B5EF4-FFF2-40B4-BE49-F238E27FC236}">
                <a16:creationId xmlns:a16="http://schemas.microsoft.com/office/drawing/2014/main" id="{B1759240-F602-550C-C307-F009D82A9CBC}"/>
              </a:ext>
            </a:extLst>
          </p:cNvPr>
          <p:cNvSpPr txBox="1"/>
          <p:nvPr/>
        </p:nvSpPr>
        <p:spPr>
          <a:xfrm>
            <a:off x="1301087" y="1069074"/>
            <a:ext cx="9075761" cy="4893647"/>
          </a:xfrm>
          <a:prstGeom prst="rect">
            <a:avLst/>
          </a:prstGeom>
          <a:noFill/>
        </p:spPr>
        <p:txBody>
          <a:bodyPr wrap="square" rtlCol="0">
            <a:spAutoFit/>
          </a:bodyPr>
          <a:lstStyle/>
          <a:p>
            <a:endParaRPr lang="en-US" sz="2400" b="1" dirty="0"/>
          </a:p>
          <a:p>
            <a:r>
              <a:rPr lang="en-US" sz="2400" b="1" dirty="0"/>
              <a:t>Humans adhere to a circadian or day/night rhythm.  This cycle is largely influenced by the photoreceptors in the eye that are more sensitive to blue wave lengths of light.  Humans need to experience outdoor lighting during the day and minimize the amount of artificial light entering the eye at night particularly hot or blue lighting.</a:t>
            </a:r>
          </a:p>
          <a:p>
            <a:endParaRPr lang="en-US" sz="2400" b="1" dirty="0"/>
          </a:p>
          <a:p>
            <a:r>
              <a:rPr lang="en-US" sz="2400" b="1" dirty="0"/>
              <a:t>Nighttime exposure to artificial light suppresses melatonin  development.  Besides inducing better sleep, melatonin has antioxidant properties that boost the immune system, lowers cholesterol, and helps the thyroid, pancreas, ovaries, testes, and adrenal glands function more effectively.</a:t>
            </a:r>
          </a:p>
          <a:p>
            <a:endParaRPr lang="en-US" sz="2400" b="1" dirty="0"/>
          </a:p>
        </p:txBody>
      </p:sp>
      <p:sp>
        <p:nvSpPr>
          <p:cNvPr id="4" name="TextBox 3">
            <a:extLst>
              <a:ext uri="{FF2B5EF4-FFF2-40B4-BE49-F238E27FC236}">
                <a16:creationId xmlns:a16="http://schemas.microsoft.com/office/drawing/2014/main" id="{2C1C810F-4CCB-FE98-C29A-82362C2AD535}"/>
              </a:ext>
            </a:extLst>
          </p:cNvPr>
          <p:cNvSpPr txBox="1"/>
          <p:nvPr/>
        </p:nvSpPr>
        <p:spPr>
          <a:xfrm>
            <a:off x="1301088" y="699742"/>
            <a:ext cx="2156346" cy="461665"/>
          </a:xfrm>
          <a:prstGeom prst="rect">
            <a:avLst/>
          </a:prstGeom>
          <a:noFill/>
        </p:spPr>
        <p:txBody>
          <a:bodyPr wrap="square" rtlCol="0">
            <a:spAutoFit/>
          </a:bodyPr>
          <a:lstStyle/>
          <a:p>
            <a:r>
              <a:rPr lang="en-US" sz="2400" b="1" u="sng" dirty="0"/>
              <a:t>Inside</a:t>
            </a:r>
          </a:p>
        </p:txBody>
      </p:sp>
    </p:spTree>
    <p:extLst>
      <p:ext uri="{BB962C8B-B14F-4D97-AF65-F5344CB8AC3E}">
        <p14:creationId xmlns:p14="http://schemas.microsoft.com/office/powerpoint/2010/main" val="1881209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45817B-89D7-F614-879A-206163F225C2}"/>
              </a:ext>
            </a:extLst>
          </p:cNvPr>
          <p:cNvSpPr>
            <a:spLocks noGrp="1"/>
          </p:cNvSpPr>
          <p:nvPr>
            <p:ph type="sldNum" sz="quarter" idx="12"/>
          </p:nvPr>
        </p:nvSpPr>
        <p:spPr/>
        <p:txBody>
          <a:bodyPr/>
          <a:lstStyle/>
          <a:p>
            <a:fld id="{08AB70BE-1769-45B8-85A6-0C837432C7E6}" type="slidenum">
              <a:rPr lang="en-US" smtClean="0"/>
              <a:pPr/>
              <a:t>9</a:t>
            </a:fld>
            <a:endParaRPr lang="en-US" dirty="0"/>
          </a:p>
        </p:txBody>
      </p:sp>
      <p:sp>
        <p:nvSpPr>
          <p:cNvPr id="3" name="TextBox 2">
            <a:extLst>
              <a:ext uri="{FF2B5EF4-FFF2-40B4-BE49-F238E27FC236}">
                <a16:creationId xmlns:a16="http://schemas.microsoft.com/office/drawing/2014/main" id="{D1170EE4-12CF-3DFF-EC57-E2724536510E}"/>
              </a:ext>
            </a:extLst>
          </p:cNvPr>
          <p:cNvSpPr txBox="1"/>
          <p:nvPr/>
        </p:nvSpPr>
        <p:spPr>
          <a:xfrm>
            <a:off x="1251045" y="1041779"/>
            <a:ext cx="8588991" cy="2308324"/>
          </a:xfrm>
          <a:prstGeom prst="rect">
            <a:avLst/>
          </a:prstGeom>
          <a:noFill/>
        </p:spPr>
        <p:txBody>
          <a:bodyPr wrap="square" rtlCol="0">
            <a:spAutoFit/>
          </a:bodyPr>
          <a:lstStyle/>
          <a:p>
            <a:r>
              <a:rPr lang="en-US" sz="2400" b="1" dirty="0"/>
              <a:t>“Exposure to artificial light at night increases human risk for  sleep disorders, depression, obesity, diabetes, heart  disease, and certain cancers.  Brighter residential nighttime lighting is associated with reduced sleep time. Reduced sleep quality, excessive sleepiness, impaired daytime functioning, and obesity.”</a:t>
            </a:r>
          </a:p>
        </p:txBody>
      </p:sp>
      <p:sp>
        <p:nvSpPr>
          <p:cNvPr id="4" name="TextBox 3">
            <a:extLst>
              <a:ext uri="{FF2B5EF4-FFF2-40B4-BE49-F238E27FC236}">
                <a16:creationId xmlns:a16="http://schemas.microsoft.com/office/drawing/2014/main" id="{A8A7E4DC-E662-F83A-33E1-629CAA170000}"/>
              </a:ext>
            </a:extLst>
          </p:cNvPr>
          <p:cNvSpPr txBox="1"/>
          <p:nvPr/>
        </p:nvSpPr>
        <p:spPr>
          <a:xfrm>
            <a:off x="4385481" y="4048836"/>
            <a:ext cx="5569923" cy="523220"/>
          </a:xfrm>
          <a:prstGeom prst="rect">
            <a:avLst/>
          </a:prstGeom>
          <a:noFill/>
        </p:spPr>
        <p:txBody>
          <a:bodyPr wrap="none" rtlCol="0">
            <a:spAutoFit/>
          </a:bodyPr>
          <a:lstStyle/>
          <a:p>
            <a:r>
              <a:rPr lang="en-US" sz="2800" b="1" i="1" dirty="0"/>
              <a:t>American Medical Association, 2016</a:t>
            </a:r>
          </a:p>
        </p:txBody>
      </p:sp>
    </p:spTree>
    <p:extLst>
      <p:ext uri="{BB962C8B-B14F-4D97-AF65-F5344CB8AC3E}">
        <p14:creationId xmlns:p14="http://schemas.microsoft.com/office/powerpoint/2010/main" val="702834272"/>
      </p:ext>
    </p:extLst>
  </p:cSld>
  <p:clrMapOvr>
    <a:masterClrMapping/>
  </p:clrMapOvr>
</p:sld>
</file>

<file path=ppt/theme/theme1.xml><?xml version="1.0" encoding="utf-8"?>
<a:theme xmlns:a="http://schemas.openxmlformats.org/drawingml/2006/main" name="ModOverlayVTI">
  <a:themeElements>
    <a:clrScheme name="Custom 50">
      <a:dk1>
        <a:sysClr val="windowText" lastClr="000000"/>
      </a:dk1>
      <a:lt1>
        <a:srgbClr val="F4F2EC"/>
      </a:lt1>
      <a:dk2>
        <a:srgbClr val="09283F"/>
      </a:dk2>
      <a:lt2>
        <a:srgbClr val="FFFFFF"/>
      </a:lt2>
      <a:accent1>
        <a:srgbClr val="3C9A8F"/>
      </a:accent1>
      <a:accent2>
        <a:srgbClr val="18818C"/>
      </a:accent2>
      <a:accent3>
        <a:srgbClr val="800A2F"/>
      </a:accent3>
      <a:accent4>
        <a:srgbClr val="F6635C"/>
      </a:accent4>
      <a:accent5>
        <a:srgbClr val="F48E7C"/>
      </a:accent5>
      <a:accent6>
        <a:srgbClr val="DA9D16"/>
      </a:accent6>
      <a:hlink>
        <a:srgbClr val="ED621D"/>
      </a:hlink>
      <a:folHlink>
        <a:srgbClr val="A18A6D"/>
      </a:folHlink>
    </a:clrScheme>
    <a:fontScheme name="Elephant Arial Nova Light">
      <a:majorFont>
        <a:latin typeface="Elephant"/>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OverlayVTI" id="{85202D65-63D3-4793-A090-FA8DF18DC0BE}" vid="{91924FCD-E846-48AE-B233-F25A78D18B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C5C2001-E626-4890-B405-22B5BD1CB05A}">
  <ds:schemaRefs>
    <ds:schemaRef ds:uri="http://schemas.microsoft.com/sharepoint/v3/contenttype/forms"/>
  </ds:schemaRefs>
</ds:datastoreItem>
</file>

<file path=customXml/itemProps2.xml><?xml version="1.0" encoding="utf-8"?>
<ds:datastoreItem xmlns:ds="http://schemas.openxmlformats.org/officeDocument/2006/customXml" ds:itemID="{55453AF4-4FB0-4B39-9296-55DED383E9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D7C3E5-1734-4636-9EC5-AEB06BF1FB20}">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{67D476FF-19C3-45D7-B897-7AF23AEAF3A6}TFce6c19b5-b857-4146-b2d9-33ca01394bc5af92e1a2_win32-293333268dd9</Template>
  <TotalTime>363</TotalTime>
  <Words>755</Words>
  <Application>Microsoft Office PowerPoint</Application>
  <PresentationFormat>Widescreen</PresentationFormat>
  <Paragraphs>105</Paragraphs>
  <Slides>25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Arial Nova Light</vt:lpstr>
      <vt:lpstr>Calibri</vt:lpstr>
      <vt:lpstr>Elephant</vt:lpstr>
      <vt:lpstr>Wingdings</vt:lpstr>
      <vt:lpstr>ModOverlayVTI</vt:lpstr>
      <vt:lpstr>PowerPoint Presentation</vt:lpstr>
      <vt:lpstr>What am I going to learn in the next 25 minutes?</vt:lpstr>
      <vt:lpstr>What is light (or luminescence) pollution?</vt:lpstr>
      <vt:lpstr>PowerPoint Presentation</vt:lpstr>
      <vt:lpstr>PowerPoint Presentation</vt:lpstr>
      <vt:lpstr>Why is Dark Important?</vt:lpstr>
      <vt:lpstr>PowerPoint Presentation</vt:lpstr>
      <vt:lpstr>PowerPoint Presentation</vt:lpstr>
      <vt:lpstr>PowerPoint Presentation</vt:lpstr>
      <vt:lpstr>PowerPoint Presentation</vt:lpstr>
      <vt:lpstr>PowerPoint Presentation</vt:lpstr>
      <vt:lpstr>Birds </vt:lpstr>
      <vt:lpstr>PowerPoint Presentation</vt:lpstr>
      <vt:lpstr>Larger Animals</vt:lpstr>
      <vt:lpstr>Do dark skies have an economic impact?</vt:lpstr>
      <vt:lpstr>Three Remote Telescope Hosting Facilities</vt:lpstr>
      <vt:lpstr>Did we bring this predicament on ourselves?</vt:lpstr>
      <vt:lpstr>In your own personal sphere…</vt:lpstr>
      <vt:lpstr>But most importantly…</vt:lpstr>
      <vt:lpstr>PowerPoint Presentation</vt:lpstr>
      <vt:lpstr>PowerPoint Presentation</vt:lpstr>
      <vt:lpstr>PowerPoint Presentation</vt:lpstr>
      <vt:lpstr>PowerPoint Presentation</vt:lpstr>
      <vt:lpstr>Hidalgo Dark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Stephen Hensley</dc:creator>
  <cp:lastModifiedBy>Stephen Hensley</cp:lastModifiedBy>
  <cp:revision>2</cp:revision>
  <dcterms:created xsi:type="dcterms:W3CDTF">2025-09-17T18:06:42Z</dcterms:created>
  <dcterms:modified xsi:type="dcterms:W3CDTF">2025-09-18T06:16:57Z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